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82" r:id="rId8"/>
    <p:sldId id="279" r:id="rId9"/>
    <p:sldId id="280" r:id="rId10"/>
    <p:sldId id="281" r:id="rId11"/>
    <p:sldId id="272" r:id="rId12"/>
    <p:sldId id="273" r:id="rId13"/>
    <p:sldId id="274" r:id="rId14"/>
    <p:sldId id="275" r:id="rId15"/>
    <p:sldId id="276" r:id="rId16"/>
    <p:sldId id="283" r:id="rId17"/>
    <p:sldId id="284" r:id="rId18"/>
    <p:sldId id="285" r:id="rId19"/>
    <p:sldId id="286" r:id="rId20"/>
    <p:sldId id="261" r:id="rId21"/>
    <p:sldId id="262" r:id="rId22"/>
    <p:sldId id="287" r:id="rId23"/>
    <p:sldId id="266" r:id="rId24"/>
    <p:sldId id="263" r:id="rId25"/>
    <p:sldId id="264" r:id="rId26"/>
    <p:sldId id="265" r:id="rId27"/>
    <p:sldId id="267" r:id="rId28"/>
    <p:sldId id="268" r:id="rId29"/>
    <p:sldId id="269" r:id="rId30"/>
    <p:sldId id="270" r:id="rId31"/>
    <p:sldId id="271" r:id="rId32"/>
    <p:sldId id="27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6F75A2-9D2A-4B77-B703-697C050287AC}" v="46" dt="2024-11-24T14:41:28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simir Kirilov" userId="f03fda2e95debbc0" providerId="LiveId" clId="{716F75A2-9D2A-4B77-B703-697C050287AC}"/>
    <pc:docChg chg="undo custSel addSld modSld sldOrd">
      <pc:chgData name="Krasimir Kirilov" userId="f03fda2e95debbc0" providerId="LiveId" clId="{716F75A2-9D2A-4B77-B703-697C050287AC}" dt="2024-11-24T14:45:54.923" v="1444" actId="1076"/>
      <pc:docMkLst>
        <pc:docMk/>
      </pc:docMkLst>
      <pc:sldChg chg="addSp modSp mod">
        <pc:chgData name="Krasimir Kirilov" userId="f03fda2e95debbc0" providerId="LiveId" clId="{716F75A2-9D2A-4B77-B703-697C050287AC}" dt="2024-11-23T14:45:42.058" v="737"/>
        <pc:sldMkLst>
          <pc:docMk/>
          <pc:sldMk cId="648274944" sldId="256"/>
        </pc:sldMkLst>
        <pc:spChg chg="mod">
          <ac:chgData name="Krasimir Kirilov" userId="f03fda2e95debbc0" providerId="LiveId" clId="{716F75A2-9D2A-4B77-B703-697C050287AC}" dt="2024-11-23T14:44:08.210" v="736" actId="20577"/>
          <ac:spMkLst>
            <pc:docMk/>
            <pc:sldMk cId="648274944" sldId="256"/>
            <ac:spMk id="2" creationId="{00000000-0000-0000-0000-000000000000}"/>
          </ac:spMkLst>
        </pc:spChg>
        <pc:picChg chg="add mod">
          <ac:chgData name="Krasimir Kirilov" userId="f03fda2e95debbc0" providerId="LiveId" clId="{716F75A2-9D2A-4B77-B703-697C050287AC}" dt="2024-11-23T14:45:42.058" v="737"/>
          <ac:picMkLst>
            <pc:docMk/>
            <pc:sldMk cId="648274944" sldId="256"/>
            <ac:picMk id="1026" creationId="{1087BAE2-9266-8F01-518D-48FDAD03647C}"/>
          </ac:picMkLst>
        </pc:picChg>
      </pc:sldChg>
      <pc:sldChg chg="modSp mod">
        <pc:chgData name="Krasimir Kirilov" userId="f03fda2e95debbc0" providerId="LiveId" clId="{716F75A2-9D2A-4B77-B703-697C050287AC}" dt="2024-11-22T07:09:41.702" v="284" actId="1076"/>
        <pc:sldMkLst>
          <pc:docMk/>
          <pc:sldMk cId="890106089" sldId="257"/>
        </pc:sldMkLst>
        <pc:spChg chg="mod">
          <ac:chgData name="Krasimir Kirilov" userId="f03fda2e95debbc0" providerId="LiveId" clId="{716F75A2-9D2A-4B77-B703-697C050287AC}" dt="2024-11-22T07:06:47.480" v="17" actId="20577"/>
          <ac:spMkLst>
            <pc:docMk/>
            <pc:sldMk cId="890106089" sldId="257"/>
            <ac:spMk id="2" creationId="{00000000-0000-0000-0000-000000000000}"/>
          </ac:spMkLst>
        </pc:spChg>
        <pc:spChg chg="mod">
          <ac:chgData name="Krasimir Kirilov" userId="f03fda2e95debbc0" providerId="LiveId" clId="{716F75A2-9D2A-4B77-B703-697C050287AC}" dt="2024-11-22T07:09:41.702" v="284" actId="1076"/>
          <ac:spMkLst>
            <pc:docMk/>
            <pc:sldMk cId="890106089" sldId="257"/>
            <ac:spMk id="3" creationId="{00000000-0000-0000-0000-000000000000}"/>
          </ac:spMkLst>
        </pc:spChg>
      </pc:sldChg>
      <pc:sldChg chg="modSp mod">
        <pc:chgData name="Krasimir Kirilov" userId="f03fda2e95debbc0" providerId="LiveId" clId="{716F75A2-9D2A-4B77-B703-697C050287AC}" dt="2024-11-23T14:46:50.995" v="754" actId="108"/>
        <pc:sldMkLst>
          <pc:docMk/>
          <pc:sldMk cId="899142848" sldId="258"/>
        </pc:sldMkLst>
        <pc:spChg chg="mod">
          <ac:chgData name="Krasimir Kirilov" userId="f03fda2e95debbc0" providerId="LiveId" clId="{716F75A2-9D2A-4B77-B703-697C050287AC}" dt="2024-11-22T07:29:29.896" v="479" actId="1076"/>
          <ac:spMkLst>
            <pc:docMk/>
            <pc:sldMk cId="899142848" sldId="258"/>
            <ac:spMk id="2" creationId="{00000000-0000-0000-0000-000000000000}"/>
          </ac:spMkLst>
        </pc:spChg>
        <pc:spChg chg="mod">
          <ac:chgData name="Krasimir Kirilov" userId="f03fda2e95debbc0" providerId="LiveId" clId="{716F75A2-9D2A-4B77-B703-697C050287AC}" dt="2024-11-23T14:46:50.995" v="754" actId="108"/>
          <ac:spMkLst>
            <pc:docMk/>
            <pc:sldMk cId="899142848" sldId="258"/>
            <ac:spMk id="3" creationId="{00000000-0000-0000-0000-000000000000}"/>
          </ac:spMkLst>
        </pc:spChg>
      </pc:sldChg>
      <pc:sldChg chg="modSp mod">
        <pc:chgData name="Krasimir Kirilov" userId="f03fda2e95debbc0" providerId="LiveId" clId="{716F75A2-9D2A-4B77-B703-697C050287AC}" dt="2024-11-23T14:47:04.671" v="755" actId="179"/>
        <pc:sldMkLst>
          <pc:docMk/>
          <pc:sldMk cId="2626684755" sldId="259"/>
        </pc:sldMkLst>
        <pc:spChg chg="mod">
          <ac:chgData name="Krasimir Kirilov" userId="f03fda2e95debbc0" providerId="LiveId" clId="{716F75A2-9D2A-4B77-B703-697C050287AC}" dt="2024-11-23T14:47:04.671" v="755" actId="179"/>
          <ac:spMkLst>
            <pc:docMk/>
            <pc:sldMk cId="2626684755" sldId="259"/>
            <ac:spMk id="3" creationId="{00000000-0000-0000-0000-000000000000}"/>
          </ac:spMkLst>
        </pc:spChg>
      </pc:sldChg>
      <pc:sldChg chg="addSp modSp mod">
        <pc:chgData name="Krasimir Kirilov" userId="f03fda2e95debbc0" providerId="LiveId" clId="{716F75A2-9D2A-4B77-B703-697C050287AC}" dt="2024-11-24T14:45:54.923" v="1444" actId="1076"/>
        <pc:sldMkLst>
          <pc:docMk/>
          <pc:sldMk cId="1555689444" sldId="262"/>
        </pc:sldMkLst>
        <pc:spChg chg="mod">
          <ac:chgData name="Krasimir Kirilov" userId="f03fda2e95debbc0" providerId="LiveId" clId="{716F75A2-9D2A-4B77-B703-697C050287AC}" dt="2024-11-24T14:42:41.155" v="1406" actId="14100"/>
          <ac:spMkLst>
            <pc:docMk/>
            <pc:sldMk cId="1555689444" sldId="262"/>
            <ac:spMk id="2" creationId="{00000000-0000-0000-0000-000000000000}"/>
          </ac:spMkLst>
        </pc:spChg>
        <pc:spChg chg="mod">
          <ac:chgData name="Krasimir Kirilov" userId="f03fda2e95debbc0" providerId="LiveId" clId="{716F75A2-9D2A-4B77-B703-697C050287AC}" dt="2024-11-24T14:42:46.289" v="1408" actId="14100"/>
          <ac:spMkLst>
            <pc:docMk/>
            <pc:sldMk cId="1555689444" sldId="262"/>
            <ac:spMk id="3" creationId="{00000000-0000-0000-0000-000000000000}"/>
          </ac:spMkLst>
        </pc:spChg>
        <pc:spChg chg="add mod">
          <ac:chgData name="Krasimir Kirilov" userId="f03fda2e95debbc0" providerId="LiveId" clId="{716F75A2-9D2A-4B77-B703-697C050287AC}" dt="2024-11-24T14:45:54.923" v="1444" actId="1076"/>
          <ac:spMkLst>
            <pc:docMk/>
            <pc:sldMk cId="1555689444" sldId="262"/>
            <ac:spMk id="4" creationId="{6786776E-03E0-B468-FA71-C3EE678AF96F}"/>
          </ac:spMkLst>
        </pc:spChg>
        <pc:spChg chg="add mod">
          <ac:chgData name="Krasimir Kirilov" userId="f03fda2e95debbc0" providerId="LiveId" clId="{716F75A2-9D2A-4B77-B703-697C050287AC}" dt="2024-11-24T14:45:43.850" v="1440" actId="1076"/>
          <ac:spMkLst>
            <pc:docMk/>
            <pc:sldMk cId="1555689444" sldId="262"/>
            <ac:spMk id="5" creationId="{4315B2C4-45CD-65B0-1618-E3BF1B373434}"/>
          </ac:spMkLst>
        </pc:spChg>
      </pc:sldChg>
      <pc:sldChg chg="addSp delSp modSp mod">
        <pc:chgData name="Krasimir Kirilov" userId="f03fda2e95debbc0" providerId="LiveId" clId="{716F75A2-9D2A-4B77-B703-697C050287AC}" dt="2024-11-24T14:18:42.297" v="914" actId="2711"/>
        <pc:sldMkLst>
          <pc:docMk/>
          <pc:sldMk cId="1956092088" sldId="263"/>
        </pc:sldMkLst>
        <pc:spChg chg="mod">
          <ac:chgData name="Krasimir Kirilov" userId="f03fda2e95debbc0" providerId="LiveId" clId="{716F75A2-9D2A-4B77-B703-697C050287AC}" dt="2024-11-24T14:08:39.854" v="795" actId="20577"/>
          <ac:spMkLst>
            <pc:docMk/>
            <pc:sldMk cId="1956092088" sldId="263"/>
            <ac:spMk id="2" creationId="{00000000-0000-0000-0000-000000000000}"/>
          </ac:spMkLst>
        </pc:spChg>
        <pc:spChg chg="del mod">
          <ac:chgData name="Krasimir Kirilov" userId="f03fda2e95debbc0" providerId="LiveId" clId="{716F75A2-9D2A-4B77-B703-697C050287AC}" dt="2024-11-24T14:10:41.516" v="831" actId="478"/>
          <ac:spMkLst>
            <pc:docMk/>
            <pc:sldMk cId="1956092088" sldId="263"/>
            <ac:spMk id="7" creationId="{00000000-0000-0000-0000-000000000000}"/>
          </ac:spMkLst>
        </pc:spChg>
        <pc:spChg chg="add mod">
          <ac:chgData name="Krasimir Kirilov" userId="f03fda2e95debbc0" providerId="LiveId" clId="{716F75A2-9D2A-4B77-B703-697C050287AC}" dt="2024-11-24T14:18:42.297" v="914" actId="2711"/>
          <ac:spMkLst>
            <pc:docMk/>
            <pc:sldMk cId="1956092088" sldId="263"/>
            <ac:spMk id="8" creationId="{89E4B2DA-1133-CC66-8CED-2EC374146F91}"/>
          </ac:spMkLst>
        </pc:spChg>
        <pc:grpChg chg="mod">
          <ac:chgData name="Krasimir Kirilov" userId="f03fda2e95debbc0" providerId="LiveId" clId="{716F75A2-9D2A-4B77-B703-697C050287AC}" dt="2024-11-24T14:08:28.030" v="776" actId="1076"/>
          <ac:grpSpMkLst>
            <pc:docMk/>
            <pc:sldMk cId="1956092088" sldId="263"/>
            <ac:grpSpMk id="6" creationId="{00000000-0000-0000-0000-000000000000}"/>
          </ac:grpSpMkLst>
        </pc:grpChg>
      </pc:sldChg>
      <pc:sldChg chg="modSp mod">
        <pc:chgData name="Krasimir Kirilov" userId="f03fda2e95debbc0" providerId="LiveId" clId="{716F75A2-9D2A-4B77-B703-697C050287AC}" dt="2024-11-24T14:20:08.037" v="927" actId="5793"/>
        <pc:sldMkLst>
          <pc:docMk/>
          <pc:sldMk cId="935201867" sldId="264"/>
        </pc:sldMkLst>
        <pc:spChg chg="mod">
          <ac:chgData name="Krasimir Kirilov" userId="f03fda2e95debbc0" providerId="LiveId" clId="{716F75A2-9D2A-4B77-B703-697C050287AC}" dt="2024-11-24T14:17:05.055" v="894" actId="14100"/>
          <ac:spMkLst>
            <pc:docMk/>
            <pc:sldMk cId="935201867" sldId="264"/>
            <ac:spMk id="2" creationId="{00000000-0000-0000-0000-000000000000}"/>
          </ac:spMkLst>
        </pc:spChg>
        <pc:spChg chg="mod">
          <ac:chgData name="Krasimir Kirilov" userId="f03fda2e95debbc0" providerId="LiveId" clId="{716F75A2-9D2A-4B77-B703-697C050287AC}" dt="2024-11-24T14:20:08.037" v="927" actId="5793"/>
          <ac:spMkLst>
            <pc:docMk/>
            <pc:sldMk cId="935201867" sldId="264"/>
            <ac:spMk id="9" creationId="{00000000-0000-0000-0000-000000000000}"/>
          </ac:spMkLst>
        </pc:spChg>
        <pc:grpChg chg="mod">
          <ac:chgData name="Krasimir Kirilov" userId="f03fda2e95debbc0" providerId="LiveId" clId="{716F75A2-9D2A-4B77-B703-697C050287AC}" dt="2024-11-24T14:17:06.641" v="895" actId="1076"/>
          <ac:grpSpMkLst>
            <pc:docMk/>
            <pc:sldMk cId="935201867" sldId="264"/>
            <ac:grpSpMk id="8" creationId="{00000000-0000-0000-0000-000000000000}"/>
          </ac:grpSpMkLst>
        </pc:grpChg>
      </pc:sldChg>
      <pc:sldChg chg="modSp mod">
        <pc:chgData name="Krasimir Kirilov" userId="f03fda2e95debbc0" providerId="LiveId" clId="{716F75A2-9D2A-4B77-B703-697C050287AC}" dt="2024-11-24T14:22:57.026" v="968" actId="5793"/>
        <pc:sldMkLst>
          <pc:docMk/>
          <pc:sldMk cId="571353522" sldId="265"/>
        </pc:sldMkLst>
        <pc:spChg chg="mod">
          <ac:chgData name="Krasimir Kirilov" userId="f03fda2e95debbc0" providerId="LiveId" clId="{716F75A2-9D2A-4B77-B703-697C050287AC}" dt="2024-11-24T14:20:44.784" v="941" actId="20577"/>
          <ac:spMkLst>
            <pc:docMk/>
            <pc:sldMk cId="571353522" sldId="265"/>
            <ac:spMk id="2" creationId="{00000000-0000-0000-0000-000000000000}"/>
          </ac:spMkLst>
        </pc:spChg>
        <pc:spChg chg="mod">
          <ac:chgData name="Krasimir Kirilov" userId="f03fda2e95debbc0" providerId="LiveId" clId="{716F75A2-9D2A-4B77-B703-697C050287AC}" dt="2024-11-24T14:22:57.026" v="968" actId="5793"/>
          <ac:spMkLst>
            <pc:docMk/>
            <pc:sldMk cId="571353522" sldId="265"/>
            <ac:spMk id="9" creationId="{00000000-0000-0000-0000-000000000000}"/>
          </ac:spMkLst>
        </pc:spChg>
        <pc:grpChg chg="mod">
          <ac:chgData name="Krasimir Kirilov" userId="f03fda2e95debbc0" providerId="LiveId" clId="{716F75A2-9D2A-4B77-B703-697C050287AC}" dt="2024-11-24T14:22:39.851" v="963" actId="14100"/>
          <ac:grpSpMkLst>
            <pc:docMk/>
            <pc:sldMk cId="571353522" sldId="265"/>
            <ac:grpSpMk id="6" creationId="{00000000-0000-0000-0000-000000000000}"/>
          </ac:grpSpMkLst>
        </pc:grpChg>
      </pc:sldChg>
      <pc:sldChg chg="addSp delSp modSp mod ord">
        <pc:chgData name="Krasimir Kirilov" userId="f03fda2e95debbc0" providerId="LiveId" clId="{716F75A2-9D2A-4B77-B703-697C050287AC}" dt="2024-11-24T14:16:37.377" v="880" actId="5793"/>
        <pc:sldMkLst>
          <pc:docMk/>
          <pc:sldMk cId="1055825624" sldId="266"/>
        </pc:sldMkLst>
        <pc:spChg chg="mod">
          <ac:chgData name="Krasimir Kirilov" userId="f03fda2e95debbc0" providerId="LiveId" clId="{716F75A2-9D2A-4B77-B703-697C050287AC}" dt="2024-11-24T14:10:18.061" v="826" actId="20577"/>
          <ac:spMkLst>
            <pc:docMk/>
            <pc:sldMk cId="1055825624" sldId="266"/>
            <ac:spMk id="2" creationId="{00000000-0000-0000-0000-000000000000}"/>
          </ac:spMkLst>
        </pc:spChg>
        <pc:spChg chg="add mod">
          <ac:chgData name="Krasimir Kirilov" userId="f03fda2e95debbc0" providerId="LiveId" clId="{716F75A2-9D2A-4B77-B703-697C050287AC}" dt="2024-11-24T14:16:37.377" v="880" actId="5793"/>
          <ac:spMkLst>
            <pc:docMk/>
            <pc:sldMk cId="1055825624" sldId="266"/>
            <ac:spMk id="5" creationId="{C87F5EC1-C747-8B8F-72D9-0408015D5367}"/>
          </ac:spMkLst>
        </pc:spChg>
        <pc:spChg chg="del mod">
          <ac:chgData name="Krasimir Kirilov" userId="f03fda2e95debbc0" providerId="LiveId" clId="{716F75A2-9D2A-4B77-B703-697C050287AC}" dt="2024-11-24T14:15:40.182" v="874" actId="478"/>
          <ac:spMkLst>
            <pc:docMk/>
            <pc:sldMk cId="1055825624" sldId="266"/>
            <ac:spMk id="9" creationId="{00000000-0000-0000-0000-000000000000}"/>
          </ac:spMkLst>
        </pc:spChg>
        <pc:grpChg chg="mod">
          <ac:chgData name="Krasimir Kirilov" userId="f03fda2e95debbc0" providerId="LiveId" clId="{716F75A2-9D2A-4B77-B703-697C050287AC}" dt="2024-11-24T14:10:23.597" v="828" actId="1076"/>
          <ac:grpSpMkLst>
            <pc:docMk/>
            <pc:sldMk cId="1055825624" sldId="266"/>
            <ac:grpSpMk id="8" creationId="{00000000-0000-0000-0000-000000000000}"/>
          </ac:grpSpMkLst>
        </pc:grpChg>
      </pc:sldChg>
      <pc:sldChg chg="modSp mod">
        <pc:chgData name="Krasimir Kirilov" userId="f03fda2e95debbc0" providerId="LiveId" clId="{716F75A2-9D2A-4B77-B703-697C050287AC}" dt="2024-11-24T14:26:27.565" v="1028" actId="5793"/>
        <pc:sldMkLst>
          <pc:docMk/>
          <pc:sldMk cId="1234409629" sldId="267"/>
        </pc:sldMkLst>
        <pc:spChg chg="mod">
          <ac:chgData name="Krasimir Kirilov" userId="f03fda2e95debbc0" providerId="LiveId" clId="{716F75A2-9D2A-4B77-B703-697C050287AC}" dt="2024-11-24T14:23:33.021" v="985" actId="20577"/>
          <ac:spMkLst>
            <pc:docMk/>
            <pc:sldMk cId="1234409629" sldId="267"/>
            <ac:spMk id="2" creationId="{00000000-0000-0000-0000-000000000000}"/>
          </ac:spMkLst>
        </pc:spChg>
        <pc:spChg chg="mod">
          <ac:chgData name="Krasimir Kirilov" userId="f03fda2e95debbc0" providerId="LiveId" clId="{716F75A2-9D2A-4B77-B703-697C050287AC}" dt="2024-11-24T14:26:27.565" v="1028" actId="5793"/>
          <ac:spMkLst>
            <pc:docMk/>
            <pc:sldMk cId="1234409629" sldId="267"/>
            <ac:spMk id="12" creationId="{00000000-0000-0000-0000-000000000000}"/>
          </ac:spMkLst>
        </pc:spChg>
        <pc:grpChg chg="mod">
          <ac:chgData name="Krasimir Kirilov" userId="f03fda2e95debbc0" providerId="LiveId" clId="{716F75A2-9D2A-4B77-B703-697C050287AC}" dt="2024-11-24T14:23:40.543" v="988" actId="1076"/>
          <ac:grpSpMkLst>
            <pc:docMk/>
            <pc:sldMk cId="1234409629" sldId="267"/>
            <ac:grpSpMk id="6" creationId="{00000000-0000-0000-0000-000000000000}"/>
          </ac:grpSpMkLst>
        </pc:grpChg>
      </pc:sldChg>
      <pc:sldChg chg="delSp modSp mod">
        <pc:chgData name="Krasimir Kirilov" userId="f03fda2e95debbc0" providerId="LiveId" clId="{716F75A2-9D2A-4B77-B703-697C050287AC}" dt="2024-11-24T14:32:02.156" v="1113" actId="6549"/>
        <pc:sldMkLst>
          <pc:docMk/>
          <pc:sldMk cId="398729001" sldId="268"/>
        </pc:sldMkLst>
        <pc:spChg chg="mod">
          <ac:chgData name="Krasimir Kirilov" userId="f03fda2e95debbc0" providerId="LiveId" clId="{716F75A2-9D2A-4B77-B703-697C050287AC}" dt="2024-11-24T14:27:14.737" v="1044" actId="20577"/>
          <ac:spMkLst>
            <pc:docMk/>
            <pc:sldMk cId="398729001" sldId="268"/>
            <ac:spMk id="2" creationId="{00000000-0000-0000-0000-000000000000}"/>
          </ac:spMkLst>
        </pc:spChg>
        <pc:spChg chg="del">
          <ac:chgData name="Krasimir Kirilov" userId="f03fda2e95debbc0" providerId="LiveId" clId="{716F75A2-9D2A-4B77-B703-697C050287AC}" dt="2024-11-24T14:31:07.590" v="1103" actId="478"/>
          <ac:spMkLst>
            <pc:docMk/>
            <pc:sldMk cId="398729001" sldId="268"/>
            <ac:spMk id="3" creationId="{00000000-0000-0000-0000-000000000000}"/>
          </ac:spMkLst>
        </pc:spChg>
        <pc:spChg chg="mod">
          <ac:chgData name="Krasimir Kirilov" userId="f03fda2e95debbc0" providerId="LiveId" clId="{716F75A2-9D2A-4B77-B703-697C050287AC}" dt="2024-11-24T14:32:02.156" v="1113" actId="6549"/>
          <ac:spMkLst>
            <pc:docMk/>
            <pc:sldMk cId="398729001" sldId="268"/>
            <ac:spMk id="8" creationId="{00000000-0000-0000-0000-000000000000}"/>
          </ac:spMkLst>
        </pc:spChg>
        <pc:grpChg chg="mod">
          <ac:chgData name="Krasimir Kirilov" userId="f03fda2e95debbc0" providerId="LiveId" clId="{716F75A2-9D2A-4B77-B703-697C050287AC}" dt="2024-11-24T14:30:54.205" v="1100" actId="1076"/>
          <ac:grpSpMkLst>
            <pc:docMk/>
            <pc:sldMk cId="398729001" sldId="268"/>
            <ac:grpSpMk id="7" creationId="{00000000-0000-0000-0000-000000000000}"/>
          </ac:grpSpMkLst>
        </pc:grpChg>
      </pc:sldChg>
      <pc:sldChg chg="modSp mod">
        <pc:chgData name="Krasimir Kirilov" userId="f03fda2e95debbc0" providerId="LiveId" clId="{716F75A2-9D2A-4B77-B703-697C050287AC}" dt="2024-11-24T14:35:13.052" v="1160" actId="6549"/>
        <pc:sldMkLst>
          <pc:docMk/>
          <pc:sldMk cId="2890103541" sldId="269"/>
        </pc:sldMkLst>
        <pc:spChg chg="mod">
          <ac:chgData name="Krasimir Kirilov" userId="f03fda2e95debbc0" providerId="LiveId" clId="{716F75A2-9D2A-4B77-B703-697C050287AC}" dt="2024-11-24T14:32:30.270" v="1125" actId="20577"/>
          <ac:spMkLst>
            <pc:docMk/>
            <pc:sldMk cId="2890103541" sldId="269"/>
            <ac:spMk id="2" creationId="{00000000-0000-0000-0000-000000000000}"/>
          </ac:spMkLst>
        </pc:spChg>
        <pc:spChg chg="mod">
          <ac:chgData name="Krasimir Kirilov" userId="f03fda2e95debbc0" providerId="LiveId" clId="{716F75A2-9D2A-4B77-B703-697C050287AC}" dt="2024-11-24T14:35:13.052" v="1160" actId="6549"/>
          <ac:spMkLst>
            <pc:docMk/>
            <pc:sldMk cId="2890103541" sldId="269"/>
            <ac:spMk id="9" creationId="{00000000-0000-0000-0000-000000000000}"/>
          </ac:spMkLst>
        </pc:spChg>
        <pc:grpChg chg="mod">
          <ac:chgData name="Krasimir Kirilov" userId="f03fda2e95debbc0" providerId="LiveId" clId="{716F75A2-9D2A-4B77-B703-697C050287AC}" dt="2024-11-24T14:32:36.575" v="1128" actId="1076"/>
          <ac:grpSpMkLst>
            <pc:docMk/>
            <pc:sldMk cId="2890103541" sldId="269"/>
            <ac:grpSpMk id="8" creationId="{00000000-0000-0000-0000-000000000000}"/>
          </ac:grpSpMkLst>
        </pc:grpChg>
      </pc:sldChg>
      <pc:sldChg chg="modSp mod">
        <pc:chgData name="Krasimir Kirilov" userId="f03fda2e95debbc0" providerId="LiveId" clId="{716F75A2-9D2A-4B77-B703-697C050287AC}" dt="2024-11-24T14:38:18.453" v="1205" actId="12"/>
        <pc:sldMkLst>
          <pc:docMk/>
          <pc:sldMk cId="417038662" sldId="270"/>
        </pc:sldMkLst>
        <pc:spChg chg="mod">
          <ac:chgData name="Krasimir Kirilov" userId="f03fda2e95debbc0" providerId="LiveId" clId="{716F75A2-9D2A-4B77-B703-697C050287AC}" dt="2024-11-24T14:35:36.778" v="1172" actId="20577"/>
          <ac:spMkLst>
            <pc:docMk/>
            <pc:sldMk cId="417038662" sldId="270"/>
            <ac:spMk id="2" creationId="{00000000-0000-0000-0000-000000000000}"/>
          </ac:spMkLst>
        </pc:spChg>
        <pc:spChg chg="mod">
          <ac:chgData name="Krasimir Kirilov" userId="f03fda2e95debbc0" providerId="LiveId" clId="{716F75A2-9D2A-4B77-B703-697C050287AC}" dt="2024-11-24T14:38:18.453" v="1205" actId="12"/>
          <ac:spMkLst>
            <pc:docMk/>
            <pc:sldMk cId="417038662" sldId="270"/>
            <ac:spMk id="9" creationId="{00000000-0000-0000-0000-000000000000}"/>
          </ac:spMkLst>
        </pc:spChg>
        <pc:grpChg chg="mod">
          <ac:chgData name="Krasimir Kirilov" userId="f03fda2e95debbc0" providerId="LiveId" clId="{716F75A2-9D2A-4B77-B703-697C050287AC}" dt="2024-11-24T14:35:30.742" v="1162" actId="1076"/>
          <ac:grpSpMkLst>
            <pc:docMk/>
            <pc:sldMk cId="417038662" sldId="270"/>
            <ac:grpSpMk id="7" creationId="{00000000-0000-0000-0000-000000000000}"/>
          </ac:grpSpMkLst>
        </pc:grpChg>
      </pc:sldChg>
      <pc:sldChg chg="modSp mod">
        <pc:chgData name="Krasimir Kirilov" userId="f03fda2e95debbc0" providerId="LiveId" clId="{716F75A2-9D2A-4B77-B703-697C050287AC}" dt="2024-11-24T14:40:14.658" v="1260" actId="12"/>
        <pc:sldMkLst>
          <pc:docMk/>
          <pc:sldMk cId="1072366468" sldId="271"/>
        </pc:sldMkLst>
        <pc:spChg chg="mod">
          <ac:chgData name="Krasimir Kirilov" userId="f03fda2e95debbc0" providerId="LiveId" clId="{716F75A2-9D2A-4B77-B703-697C050287AC}" dt="2024-11-24T14:38:31.867" v="1216" actId="20577"/>
          <ac:spMkLst>
            <pc:docMk/>
            <pc:sldMk cId="1072366468" sldId="271"/>
            <ac:spMk id="2" creationId="{00000000-0000-0000-0000-000000000000}"/>
          </ac:spMkLst>
        </pc:spChg>
        <pc:spChg chg="mod">
          <ac:chgData name="Krasimir Kirilov" userId="f03fda2e95debbc0" providerId="LiveId" clId="{716F75A2-9D2A-4B77-B703-697C050287AC}" dt="2024-11-24T14:40:14.658" v="1260" actId="12"/>
          <ac:spMkLst>
            <pc:docMk/>
            <pc:sldMk cId="1072366468" sldId="271"/>
            <ac:spMk id="8" creationId="{00000000-0000-0000-0000-000000000000}"/>
          </ac:spMkLst>
        </pc:spChg>
        <pc:grpChg chg="mod">
          <ac:chgData name="Krasimir Kirilov" userId="f03fda2e95debbc0" providerId="LiveId" clId="{716F75A2-9D2A-4B77-B703-697C050287AC}" dt="2024-11-24T14:38:37.968" v="1219" actId="1076"/>
          <ac:grpSpMkLst>
            <pc:docMk/>
            <pc:sldMk cId="1072366468" sldId="271"/>
            <ac:grpSpMk id="7" creationId="{00000000-0000-0000-0000-000000000000}"/>
          </ac:grpSpMkLst>
        </pc:grpChg>
      </pc:sldChg>
      <pc:sldChg chg="modSp">
        <pc:chgData name="Krasimir Kirilov" userId="f03fda2e95debbc0" providerId="LiveId" clId="{716F75A2-9D2A-4B77-B703-697C050287AC}" dt="2024-11-23T14:49:56.499" v="761" actId="20578"/>
        <pc:sldMkLst>
          <pc:docMk/>
          <pc:sldMk cId="3449853065" sldId="274"/>
        </pc:sldMkLst>
        <pc:spChg chg="mod">
          <ac:chgData name="Krasimir Kirilov" userId="f03fda2e95debbc0" providerId="LiveId" clId="{716F75A2-9D2A-4B77-B703-697C050287AC}" dt="2024-11-23T14:49:56.499" v="761" actId="20578"/>
          <ac:spMkLst>
            <pc:docMk/>
            <pc:sldMk cId="3449853065" sldId="274"/>
            <ac:spMk id="3" creationId="{00000000-0000-0000-0000-000000000000}"/>
          </ac:spMkLst>
        </pc:spChg>
      </pc:sldChg>
      <pc:sldChg chg="modSp mod">
        <pc:chgData name="Krasimir Kirilov" userId="f03fda2e95debbc0" providerId="LiveId" clId="{716F75A2-9D2A-4B77-B703-697C050287AC}" dt="2024-11-23T14:50:52.041" v="767" actId="6549"/>
        <pc:sldMkLst>
          <pc:docMk/>
          <pc:sldMk cId="1723196702" sldId="275"/>
        </pc:sldMkLst>
        <pc:spChg chg="mod">
          <ac:chgData name="Krasimir Kirilov" userId="f03fda2e95debbc0" providerId="LiveId" clId="{716F75A2-9D2A-4B77-B703-697C050287AC}" dt="2024-11-23T14:50:52.041" v="767" actId="6549"/>
          <ac:spMkLst>
            <pc:docMk/>
            <pc:sldMk cId="1723196702" sldId="275"/>
            <ac:spMk id="3" creationId="{00000000-0000-0000-0000-000000000000}"/>
          </ac:spMkLst>
        </pc:spChg>
      </pc:sldChg>
      <pc:sldChg chg="modSp mod">
        <pc:chgData name="Krasimir Kirilov" userId="f03fda2e95debbc0" providerId="LiveId" clId="{716F75A2-9D2A-4B77-B703-697C050287AC}" dt="2024-11-22T07:06:39.498" v="1" actId="27636"/>
        <pc:sldMkLst>
          <pc:docMk/>
          <pc:sldMk cId="3739952730" sldId="277"/>
        </pc:sldMkLst>
        <pc:spChg chg="mod">
          <ac:chgData name="Krasimir Kirilov" userId="f03fda2e95debbc0" providerId="LiveId" clId="{716F75A2-9D2A-4B77-B703-697C050287AC}" dt="2024-11-22T07:06:39.498" v="1" actId="27636"/>
          <ac:spMkLst>
            <pc:docMk/>
            <pc:sldMk cId="3739952730" sldId="277"/>
            <ac:spMk id="3" creationId="{00000000-0000-0000-0000-000000000000}"/>
          </ac:spMkLst>
        </pc:spChg>
      </pc:sldChg>
      <pc:sldChg chg="add">
        <pc:chgData name="Krasimir Kirilov" userId="f03fda2e95debbc0" providerId="LiveId" clId="{716F75A2-9D2A-4B77-B703-697C050287AC}" dt="2024-11-22T07:06:39.482" v="0"/>
        <pc:sldMkLst>
          <pc:docMk/>
          <pc:sldMk cId="2743324405" sldId="278"/>
        </pc:sldMkLst>
      </pc:sldChg>
      <pc:sldChg chg="addSp delSp modSp new mod">
        <pc:chgData name="Krasimir Kirilov" userId="f03fda2e95debbc0" providerId="LiveId" clId="{716F75A2-9D2A-4B77-B703-697C050287AC}" dt="2024-11-22T07:21:36.401" v="447" actId="1076"/>
        <pc:sldMkLst>
          <pc:docMk/>
          <pc:sldMk cId="2669703075" sldId="279"/>
        </pc:sldMkLst>
        <pc:spChg chg="mod">
          <ac:chgData name="Krasimir Kirilov" userId="f03fda2e95debbc0" providerId="LiveId" clId="{716F75A2-9D2A-4B77-B703-697C050287AC}" dt="2024-11-22T07:11:28.779" v="407" actId="108"/>
          <ac:spMkLst>
            <pc:docMk/>
            <pc:sldMk cId="2669703075" sldId="279"/>
            <ac:spMk id="2" creationId="{8892229B-AE23-627D-B75D-7A4063739A65}"/>
          </ac:spMkLst>
        </pc:spChg>
        <pc:spChg chg="mod">
          <ac:chgData name="Krasimir Kirilov" userId="f03fda2e95debbc0" providerId="LiveId" clId="{716F75A2-9D2A-4B77-B703-697C050287AC}" dt="2024-11-22T07:21:36.401" v="447" actId="1076"/>
          <ac:spMkLst>
            <pc:docMk/>
            <pc:sldMk cId="2669703075" sldId="279"/>
            <ac:spMk id="3" creationId="{2D03B087-2012-ABF5-65BE-7A62D6181135}"/>
          </ac:spMkLst>
        </pc:spChg>
        <pc:spChg chg="add del mod">
          <ac:chgData name="Krasimir Kirilov" userId="f03fda2e95debbc0" providerId="LiveId" clId="{716F75A2-9D2A-4B77-B703-697C050287AC}" dt="2024-11-22T07:20:43.145" v="439" actId="478"/>
          <ac:spMkLst>
            <pc:docMk/>
            <pc:sldMk cId="2669703075" sldId="279"/>
            <ac:spMk id="4" creationId="{37986BBE-9F21-371D-9133-E72947CB4096}"/>
          </ac:spMkLst>
        </pc:spChg>
        <pc:spChg chg="add del">
          <ac:chgData name="Krasimir Kirilov" userId="f03fda2e95debbc0" providerId="LiveId" clId="{716F75A2-9D2A-4B77-B703-697C050287AC}" dt="2024-11-22T07:21:01.465" v="441" actId="478"/>
          <ac:spMkLst>
            <pc:docMk/>
            <pc:sldMk cId="2669703075" sldId="279"/>
            <ac:spMk id="5" creationId="{56208B42-5F0C-DC4A-0AB2-D11F463DBC45}"/>
          </ac:spMkLst>
        </pc:spChg>
        <pc:picChg chg="add mod">
          <ac:chgData name="Krasimir Kirilov" userId="f03fda2e95debbc0" providerId="LiveId" clId="{716F75A2-9D2A-4B77-B703-697C050287AC}" dt="2024-11-22T07:21:32.691" v="446" actId="1076"/>
          <ac:picMkLst>
            <pc:docMk/>
            <pc:sldMk cId="2669703075" sldId="279"/>
            <ac:picMk id="7" creationId="{E0E38675-68A7-E57F-D7E5-E5BCB75E1ACC}"/>
          </ac:picMkLst>
        </pc:picChg>
        <pc:picChg chg="add del mod">
          <ac:chgData name="Krasimir Kirilov" userId="f03fda2e95debbc0" providerId="LiveId" clId="{716F75A2-9D2A-4B77-B703-697C050287AC}" dt="2024-11-22T07:14:13.028" v="426" actId="478"/>
          <ac:picMkLst>
            <pc:docMk/>
            <pc:sldMk cId="2669703075" sldId="279"/>
            <ac:picMk id="1026" creationId="{C1C517A4-9182-5978-CC1C-6FFDBD50A20D}"/>
          </ac:picMkLst>
        </pc:picChg>
        <pc:picChg chg="add del mod">
          <ac:chgData name="Krasimir Kirilov" userId="f03fda2e95debbc0" providerId="LiveId" clId="{716F75A2-9D2A-4B77-B703-697C050287AC}" dt="2024-11-22T07:14:55.389" v="434" actId="478"/>
          <ac:picMkLst>
            <pc:docMk/>
            <pc:sldMk cId="2669703075" sldId="279"/>
            <ac:picMk id="1028" creationId="{EC7B0AB1-2FDB-708D-CE29-B54D4D0A718A}"/>
          </ac:picMkLst>
        </pc:picChg>
      </pc:sldChg>
      <pc:sldChg chg="addSp delSp modSp add mod">
        <pc:chgData name="Krasimir Kirilov" userId="f03fda2e95debbc0" providerId="LiveId" clId="{716F75A2-9D2A-4B77-B703-697C050287AC}" dt="2024-11-22T07:23:26.928" v="467" actId="14100"/>
        <pc:sldMkLst>
          <pc:docMk/>
          <pc:sldMk cId="4122990355" sldId="280"/>
        </pc:sldMkLst>
        <pc:spChg chg="mod">
          <ac:chgData name="Krasimir Kirilov" userId="f03fda2e95debbc0" providerId="LiveId" clId="{716F75A2-9D2A-4B77-B703-697C050287AC}" dt="2024-11-22T07:22:57.036" v="463" actId="122"/>
          <ac:spMkLst>
            <pc:docMk/>
            <pc:sldMk cId="4122990355" sldId="280"/>
            <ac:spMk id="2" creationId="{8892229B-AE23-627D-B75D-7A4063739A65}"/>
          </ac:spMkLst>
        </pc:spChg>
        <pc:spChg chg="del">
          <ac:chgData name="Krasimir Kirilov" userId="f03fda2e95debbc0" providerId="LiveId" clId="{716F75A2-9D2A-4B77-B703-697C050287AC}" dt="2024-11-22T07:21:51.765" v="450" actId="478"/>
          <ac:spMkLst>
            <pc:docMk/>
            <pc:sldMk cId="4122990355" sldId="280"/>
            <ac:spMk id="3" creationId="{2D03B087-2012-ABF5-65BE-7A62D6181135}"/>
          </ac:spMkLst>
        </pc:spChg>
        <pc:spChg chg="add mod">
          <ac:chgData name="Krasimir Kirilov" userId="f03fda2e95debbc0" providerId="LiveId" clId="{716F75A2-9D2A-4B77-B703-697C050287AC}" dt="2024-11-22T07:23:26.928" v="467" actId="14100"/>
          <ac:spMkLst>
            <pc:docMk/>
            <pc:sldMk cId="4122990355" sldId="280"/>
            <ac:spMk id="5" creationId="{B4099C35-C43B-00D9-9842-C852AA804E24}"/>
          </ac:spMkLst>
        </pc:spChg>
        <pc:picChg chg="del">
          <ac:chgData name="Krasimir Kirilov" userId="f03fda2e95debbc0" providerId="LiveId" clId="{716F75A2-9D2A-4B77-B703-697C050287AC}" dt="2024-11-22T07:21:49.928" v="449" actId="478"/>
          <ac:picMkLst>
            <pc:docMk/>
            <pc:sldMk cId="4122990355" sldId="280"/>
            <ac:picMk id="7" creationId="{E0E38675-68A7-E57F-D7E5-E5BCB75E1ACC}"/>
          </ac:picMkLst>
        </pc:picChg>
      </pc:sldChg>
      <pc:sldChg chg="modSp add mod">
        <pc:chgData name="Krasimir Kirilov" userId="f03fda2e95debbc0" providerId="LiveId" clId="{716F75A2-9D2A-4B77-B703-697C050287AC}" dt="2024-11-22T07:24:24.974" v="477" actId="1076"/>
        <pc:sldMkLst>
          <pc:docMk/>
          <pc:sldMk cId="2250921348" sldId="281"/>
        </pc:sldMkLst>
        <pc:spChg chg="mod">
          <ac:chgData name="Krasimir Kirilov" userId="f03fda2e95debbc0" providerId="LiveId" clId="{716F75A2-9D2A-4B77-B703-697C050287AC}" dt="2024-11-22T07:24:11.408" v="471" actId="20577"/>
          <ac:spMkLst>
            <pc:docMk/>
            <pc:sldMk cId="2250921348" sldId="281"/>
            <ac:spMk id="2" creationId="{8892229B-AE23-627D-B75D-7A4063739A65}"/>
          </ac:spMkLst>
        </pc:spChg>
        <pc:spChg chg="mod">
          <ac:chgData name="Krasimir Kirilov" userId="f03fda2e95debbc0" providerId="LiveId" clId="{716F75A2-9D2A-4B77-B703-697C050287AC}" dt="2024-11-22T07:24:24.974" v="477" actId="1076"/>
          <ac:spMkLst>
            <pc:docMk/>
            <pc:sldMk cId="2250921348" sldId="281"/>
            <ac:spMk id="5" creationId="{B4099C35-C43B-00D9-9842-C852AA804E24}"/>
          </ac:spMkLst>
        </pc:spChg>
      </pc:sldChg>
      <pc:sldChg chg="modSp add mod">
        <pc:chgData name="Krasimir Kirilov" userId="f03fda2e95debbc0" providerId="LiveId" clId="{716F75A2-9D2A-4B77-B703-697C050287AC}" dt="2024-11-23T14:47:33.864" v="760" actId="108"/>
        <pc:sldMkLst>
          <pc:docMk/>
          <pc:sldMk cId="991927305" sldId="282"/>
        </pc:sldMkLst>
        <pc:spChg chg="mod">
          <ac:chgData name="Krasimir Kirilov" userId="f03fda2e95debbc0" providerId="LiveId" clId="{716F75A2-9D2A-4B77-B703-697C050287AC}" dt="2024-11-22T07:31:15.635" v="538" actId="404"/>
          <ac:spMkLst>
            <pc:docMk/>
            <pc:sldMk cId="991927305" sldId="282"/>
            <ac:spMk id="2" creationId="{00000000-0000-0000-0000-000000000000}"/>
          </ac:spMkLst>
        </pc:spChg>
        <pc:spChg chg="mod">
          <ac:chgData name="Krasimir Kirilov" userId="f03fda2e95debbc0" providerId="LiveId" clId="{716F75A2-9D2A-4B77-B703-697C050287AC}" dt="2024-11-23T14:47:33.864" v="760" actId="108"/>
          <ac:spMkLst>
            <pc:docMk/>
            <pc:sldMk cId="991927305" sldId="282"/>
            <ac:spMk id="3" creationId="{00000000-0000-0000-0000-000000000000}"/>
          </ac:spMkLst>
        </pc:spChg>
      </pc:sldChg>
      <pc:sldChg chg="modSp add mod">
        <pc:chgData name="Krasimir Kirilov" userId="f03fda2e95debbc0" providerId="LiveId" clId="{716F75A2-9D2A-4B77-B703-697C050287AC}" dt="2024-11-23T14:51:47.204" v="769" actId="2711"/>
        <pc:sldMkLst>
          <pc:docMk/>
          <pc:sldMk cId="1189969622" sldId="283"/>
        </pc:sldMkLst>
        <pc:spChg chg="mod">
          <ac:chgData name="Krasimir Kirilov" userId="f03fda2e95debbc0" providerId="LiveId" clId="{716F75A2-9D2A-4B77-B703-697C050287AC}" dt="2024-11-23T14:51:47.204" v="769" actId="2711"/>
          <ac:spMkLst>
            <pc:docMk/>
            <pc:sldMk cId="1189969622" sldId="283"/>
            <ac:spMk id="3" creationId="{4BC15F86-186B-FF37-FD96-6551C96CB117}"/>
          </ac:spMkLst>
        </pc:spChg>
      </pc:sldChg>
      <pc:sldChg chg="delSp modSp new mod">
        <pc:chgData name="Krasimir Kirilov" userId="f03fda2e95debbc0" providerId="LiveId" clId="{716F75A2-9D2A-4B77-B703-697C050287AC}" dt="2024-11-23T14:51:57.780" v="771" actId="404"/>
        <pc:sldMkLst>
          <pc:docMk/>
          <pc:sldMk cId="1958796366" sldId="284"/>
        </pc:sldMkLst>
        <pc:spChg chg="del">
          <ac:chgData name="Krasimir Kirilov" userId="f03fda2e95debbc0" providerId="LiveId" clId="{716F75A2-9D2A-4B77-B703-697C050287AC}" dt="2024-11-23T07:25:57.396" v="652" actId="478"/>
          <ac:spMkLst>
            <pc:docMk/>
            <pc:sldMk cId="1958796366" sldId="284"/>
            <ac:spMk id="2" creationId="{6062EB6F-8055-A7E2-CDB9-1546D174F506}"/>
          </ac:spMkLst>
        </pc:spChg>
        <pc:spChg chg="mod">
          <ac:chgData name="Krasimir Kirilov" userId="f03fda2e95debbc0" providerId="LiveId" clId="{716F75A2-9D2A-4B77-B703-697C050287AC}" dt="2024-11-23T14:51:57.780" v="771" actId="404"/>
          <ac:spMkLst>
            <pc:docMk/>
            <pc:sldMk cId="1958796366" sldId="284"/>
            <ac:spMk id="3" creationId="{8FB946E4-F1FD-994E-9093-C3E5A5F470DE}"/>
          </ac:spMkLst>
        </pc:spChg>
      </pc:sldChg>
      <pc:sldChg chg="modSp add mod">
        <pc:chgData name="Krasimir Kirilov" userId="f03fda2e95debbc0" providerId="LiveId" clId="{716F75A2-9D2A-4B77-B703-697C050287AC}" dt="2024-11-23T14:52:06.378" v="772" actId="2711"/>
        <pc:sldMkLst>
          <pc:docMk/>
          <pc:sldMk cId="3261585068" sldId="285"/>
        </pc:sldMkLst>
        <pc:spChg chg="mod">
          <ac:chgData name="Krasimir Kirilov" userId="f03fda2e95debbc0" providerId="LiveId" clId="{716F75A2-9D2A-4B77-B703-697C050287AC}" dt="2024-11-23T14:52:06.378" v="772" actId="2711"/>
          <ac:spMkLst>
            <pc:docMk/>
            <pc:sldMk cId="3261585068" sldId="285"/>
            <ac:spMk id="3" creationId="{8FB946E4-F1FD-994E-9093-C3E5A5F470DE}"/>
          </ac:spMkLst>
        </pc:spChg>
      </pc:sldChg>
      <pc:sldChg chg="modSp add mod">
        <pc:chgData name="Krasimir Kirilov" userId="f03fda2e95debbc0" providerId="LiveId" clId="{716F75A2-9D2A-4B77-B703-697C050287AC}" dt="2024-11-23T14:52:13.707" v="773" actId="2711"/>
        <pc:sldMkLst>
          <pc:docMk/>
          <pc:sldMk cId="3777952570" sldId="286"/>
        </pc:sldMkLst>
        <pc:spChg chg="mod">
          <ac:chgData name="Krasimir Kirilov" userId="f03fda2e95debbc0" providerId="LiveId" clId="{716F75A2-9D2A-4B77-B703-697C050287AC}" dt="2024-11-23T14:52:13.707" v="773" actId="2711"/>
          <ac:spMkLst>
            <pc:docMk/>
            <pc:sldMk cId="3777952570" sldId="286"/>
            <ac:spMk id="3" creationId="{8FB946E4-F1FD-994E-9093-C3E5A5F470DE}"/>
          </ac:spMkLst>
        </pc:spChg>
      </pc:sldChg>
      <pc:sldChg chg="add">
        <pc:chgData name="Krasimir Kirilov" userId="f03fda2e95debbc0" providerId="LiveId" clId="{716F75A2-9D2A-4B77-B703-697C050287AC}" dt="2024-11-24T14:41:28.227" v="1264"/>
        <pc:sldMkLst>
          <pc:docMk/>
          <pc:sldMk cId="225016670" sldId="287"/>
        </pc:sldMkLst>
      </pc:sldChg>
    </pc:docChg>
  </pc:docChgLst>
  <pc:docChgLst>
    <pc:chgData name="Krasimir Kirilov" userId="f03fda2e95debbc0" providerId="LiveId" clId="{40C5859E-1940-491D-B26B-578EBAD5529D}"/>
    <pc:docChg chg="modSld">
      <pc:chgData name="Krasimir Kirilov" userId="f03fda2e95debbc0" providerId="LiveId" clId="{40C5859E-1940-491D-B26B-578EBAD5529D}" dt="2024-11-25T13:23:47.098" v="1" actId="6549"/>
      <pc:docMkLst>
        <pc:docMk/>
      </pc:docMkLst>
      <pc:sldChg chg="modSp mod">
        <pc:chgData name="Krasimir Kirilov" userId="f03fda2e95debbc0" providerId="LiveId" clId="{40C5859E-1940-491D-B26B-578EBAD5529D}" dt="2024-11-24T11:46:33.387" v="0" actId="1076"/>
        <pc:sldMkLst>
          <pc:docMk/>
          <pc:sldMk cId="1234409629" sldId="267"/>
        </pc:sldMkLst>
        <pc:grpChg chg="mod">
          <ac:chgData name="Krasimir Kirilov" userId="f03fda2e95debbc0" providerId="LiveId" clId="{40C5859E-1940-491D-B26B-578EBAD5529D}" dt="2024-11-24T11:46:33.387" v="0" actId="1076"/>
          <ac:grpSpMkLst>
            <pc:docMk/>
            <pc:sldMk cId="1234409629" sldId="267"/>
            <ac:grpSpMk id="6" creationId="{00000000-0000-0000-0000-000000000000}"/>
          </ac:grpSpMkLst>
        </pc:grpChg>
      </pc:sldChg>
      <pc:sldChg chg="modSp mod">
        <pc:chgData name="Krasimir Kirilov" userId="f03fda2e95debbc0" providerId="LiveId" clId="{40C5859E-1940-491D-B26B-578EBAD5529D}" dt="2024-11-25T13:23:47.098" v="1" actId="6549"/>
        <pc:sldMkLst>
          <pc:docMk/>
          <pc:sldMk cId="2890103541" sldId="269"/>
        </pc:sldMkLst>
        <pc:spChg chg="mod">
          <ac:chgData name="Krasimir Kirilov" userId="f03fda2e95debbc0" providerId="LiveId" clId="{40C5859E-1940-491D-B26B-578EBAD5529D}" dt="2024-11-25T13:23:47.098" v="1" actId="6549"/>
          <ac:spMkLst>
            <pc:docMk/>
            <pc:sldMk cId="2890103541" sldId="269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204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458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4472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633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1767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3652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2738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686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32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842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656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566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389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91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234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210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072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A2927-E1BA-47F3-8D50-2695802CB1A6}" type="datetimeFigureOut">
              <a:rPr lang="bg-BG" smtClean="0"/>
              <a:t>25.11.2024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63C5-7900-4D96-80A8-2764018A54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6056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969084"/>
          </a:xfrm>
        </p:spPr>
        <p:txBody>
          <a:bodyPr>
            <a:normAutofit fontScale="90000"/>
          </a:bodyPr>
          <a:lstStyle/>
          <a:p>
            <a:r>
              <a:rPr lang="bg-BG" dirty="0">
                <a:latin typeface="Arial Black" panose="020B0A04020102020204" pitchFamily="34" charset="0"/>
              </a:rPr>
              <a:t>ЕКИПНА и групова РАБОТА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 descr="Над 90000 безплатни изображения за Работа В Екип и Работа - Pixabay">
            <a:extLst>
              <a:ext uri="{FF2B5EF4-FFF2-40B4-BE49-F238E27FC236}">
                <a16:creationId xmlns:a16="http://schemas.microsoft.com/office/drawing/2014/main" id="{1087BAE2-9266-8F01-518D-48FDAD036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30" y="2374166"/>
            <a:ext cx="5664740" cy="41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7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229B-AE23-627D-B75D-7A406373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Arial Black" panose="020B0A04020102020204" pitchFamily="34" charset="0"/>
              </a:rPr>
              <a:t>Класът</a:t>
            </a:r>
            <a:r>
              <a:rPr lang="ru-RU" sz="3200" dirty="0">
                <a:latin typeface="Arial Black" panose="020B0A04020102020204" pitchFamily="34" charset="0"/>
              </a:rPr>
              <a:t> Не </a:t>
            </a:r>
            <a:r>
              <a:rPr lang="ru-RU" sz="3200" dirty="0" err="1">
                <a:latin typeface="Arial Black" panose="020B0A04020102020204" pitchFamily="34" charset="0"/>
              </a:rPr>
              <a:t>екип</a:t>
            </a:r>
            <a:r>
              <a:rPr lang="ru-RU" sz="3200" dirty="0">
                <a:latin typeface="Arial Black" panose="020B0A04020102020204" pitchFamily="34" charset="0"/>
              </a:rPr>
              <a:t>: </a:t>
            </a:r>
            <a:r>
              <a:rPr lang="ru-RU" sz="3200" dirty="0" err="1">
                <a:latin typeface="Arial Black" panose="020B0A04020102020204" pitchFamily="34" charset="0"/>
              </a:rPr>
              <a:t>Защо</a:t>
            </a:r>
            <a:r>
              <a:rPr lang="ru-RU" sz="3200" dirty="0">
                <a:latin typeface="Arial Black" panose="020B0A04020102020204" pitchFamily="34" charset="0"/>
              </a:rPr>
              <a:t> НЕ?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099C35-C43B-00D9-9842-C852AA804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71" y="2087099"/>
            <a:ext cx="10523486" cy="3695136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b="1" i="0" dirty="0" err="1">
                <a:effectLst/>
                <a:latin typeface="ui-sans-serif"/>
              </a:rPr>
              <a:t>Индивидуални</a:t>
            </a:r>
            <a:r>
              <a:rPr lang="ru-RU" b="1" i="0" dirty="0">
                <a:effectLst/>
                <a:latin typeface="ui-sans-serif"/>
              </a:rPr>
              <a:t> цели:</a:t>
            </a:r>
            <a:r>
              <a:rPr lang="ru-RU" b="0" i="0" dirty="0">
                <a:effectLst/>
                <a:latin typeface="ui-sans-serif"/>
              </a:rPr>
              <a:t> </a:t>
            </a:r>
            <a:r>
              <a:rPr lang="ru-RU" b="0" i="0" dirty="0" err="1">
                <a:effectLst/>
                <a:latin typeface="ui-sans-serif"/>
              </a:rPr>
              <a:t>Всеки</a:t>
            </a:r>
            <a:r>
              <a:rPr lang="ru-RU" b="0" i="0" dirty="0">
                <a:effectLst/>
                <a:latin typeface="ui-sans-serif"/>
              </a:rPr>
              <a:t> ученик </a:t>
            </a:r>
            <a:r>
              <a:rPr lang="ru-RU" b="0" i="0" dirty="0" err="1">
                <a:effectLst/>
                <a:latin typeface="ui-sans-serif"/>
              </a:rPr>
              <a:t>може</a:t>
            </a:r>
            <a:r>
              <a:rPr lang="ru-RU" b="0" i="0" dirty="0">
                <a:effectLst/>
                <a:latin typeface="ui-sans-serif"/>
              </a:rPr>
              <a:t> да </a:t>
            </a:r>
            <a:r>
              <a:rPr lang="ru-RU" b="0" i="0" dirty="0" err="1">
                <a:effectLst/>
                <a:latin typeface="ui-sans-serif"/>
              </a:rPr>
              <a:t>има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различни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лични</a:t>
            </a:r>
            <a:r>
              <a:rPr lang="ru-RU" b="0" i="0" dirty="0">
                <a:effectLst/>
                <a:latin typeface="ui-sans-serif"/>
              </a:rPr>
              <a:t> цели и </a:t>
            </a:r>
            <a:r>
              <a:rPr lang="ru-RU" b="0" i="0" dirty="0" err="1">
                <a:effectLst/>
                <a:latin typeface="ui-sans-serif"/>
              </a:rPr>
              <a:t>интереси</a:t>
            </a:r>
            <a:r>
              <a:rPr lang="ru-RU" b="0" i="0" dirty="0">
                <a:effectLst/>
                <a:latin typeface="ui-sans-serif"/>
              </a:rPr>
              <a:t>, </a:t>
            </a:r>
            <a:r>
              <a:rPr lang="ru-RU" b="0" i="0" dirty="0" err="1">
                <a:effectLst/>
                <a:latin typeface="ui-sans-serif"/>
              </a:rPr>
              <a:t>които</a:t>
            </a:r>
            <a:r>
              <a:rPr lang="ru-RU" b="0" i="0" dirty="0">
                <a:effectLst/>
                <a:latin typeface="ui-sans-serif"/>
              </a:rPr>
              <a:t> не </a:t>
            </a:r>
            <a:r>
              <a:rPr lang="ru-RU" b="0" i="0" dirty="0" err="1">
                <a:effectLst/>
                <a:latin typeface="ui-sans-serif"/>
              </a:rPr>
              <a:t>винаги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са</a:t>
            </a:r>
            <a:r>
              <a:rPr lang="ru-RU" b="0" i="0" dirty="0">
                <a:effectLst/>
                <a:latin typeface="ui-sans-serif"/>
              </a:rPr>
              <a:t> в синхрон с </a:t>
            </a:r>
            <a:r>
              <a:rPr lang="ru-RU" b="0" i="0" dirty="0" err="1">
                <a:effectLst/>
                <a:latin typeface="ui-sans-serif"/>
              </a:rPr>
              <a:t>останалите</a:t>
            </a:r>
            <a:r>
              <a:rPr lang="ru-RU" b="0" i="0" dirty="0">
                <a:effectLst/>
                <a:latin typeface="ui-sans-serif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effectLst/>
                <a:latin typeface="ui-sans-serif"/>
              </a:rPr>
              <a:t>Конкуренция:</a:t>
            </a:r>
            <a:r>
              <a:rPr lang="ru-RU" b="0" i="0" dirty="0">
                <a:effectLst/>
                <a:latin typeface="ui-sans-serif"/>
              </a:rPr>
              <a:t> В </a:t>
            </a:r>
            <a:r>
              <a:rPr lang="ru-RU" b="0" i="0" dirty="0" err="1">
                <a:effectLst/>
                <a:latin typeface="ui-sans-serif"/>
              </a:rPr>
              <a:t>някои</a:t>
            </a:r>
            <a:r>
              <a:rPr lang="ru-RU" b="0" i="0" dirty="0">
                <a:effectLst/>
                <a:latin typeface="ui-sans-serif"/>
              </a:rPr>
              <a:t> случаи между </a:t>
            </a:r>
            <a:r>
              <a:rPr lang="ru-RU" b="0" i="0" dirty="0" err="1">
                <a:effectLst/>
                <a:latin typeface="ui-sans-serif"/>
              </a:rPr>
              <a:t>учениците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може</a:t>
            </a:r>
            <a:r>
              <a:rPr lang="ru-RU" b="0" i="0" dirty="0">
                <a:effectLst/>
                <a:latin typeface="ui-sans-serif"/>
              </a:rPr>
              <a:t> да </a:t>
            </a:r>
            <a:r>
              <a:rPr lang="ru-RU" b="0" i="0" dirty="0" err="1">
                <a:effectLst/>
                <a:latin typeface="ui-sans-serif"/>
              </a:rPr>
              <a:t>има</a:t>
            </a:r>
            <a:r>
              <a:rPr lang="ru-RU" b="0" i="0" dirty="0">
                <a:effectLst/>
                <a:latin typeface="ui-sans-serif"/>
              </a:rPr>
              <a:t> конкуренция, а не </a:t>
            </a:r>
            <a:r>
              <a:rPr lang="ru-RU" b="0" i="0" dirty="0" err="1">
                <a:effectLst/>
                <a:latin typeface="ui-sans-serif"/>
              </a:rPr>
              <a:t>сътрудничество</a:t>
            </a:r>
            <a:r>
              <a:rPr lang="ru-RU" b="0" i="0" dirty="0">
                <a:effectLst/>
                <a:latin typeface="ui-sans-serif"/>
              </a:rPr>
              <a:t>, </a:t>
            </a:r>
            <a:r>
              <a:rPr lang="ru-RU" b="0" i="0" dirty="0" err="1">
                <a:effectLst/>
                <a:latin typeface="ui-sans-serif"/>
              </a:rPr>
              <a:t>което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пречи</a:t>
            </a:r>
            <a:r>
              <a:rPr lang="ru-RU" b="0" i="0" dirty="0">
                <a:effectLst/>
                <a:latin typeface="ui-sans-serif"/>
              </a:rPr>
              <a:t> на </a:t>
            </a:r>
            <a:r>
              <a:rPr lang="ru-RU" b="0" i="0" dirty="0" err="1">
                <a:effectLst/>
                <a:latin typeface="ui-sans-serif"/>
              </a:rPr>
              <a:t>екипния</a:t>
            </a:r>
            <a:r>
              <a:rPr lang="ru-RU" b="0" i="0" dirty="0">
                <a:effectLst/>
                <a:latin typeface="ui-sans-serif"/>
              </a:rPr>
              <a:t> дух.</a:t>
            </a:r>
          </a:p>
          <a:p>
            <a:pPr algn="l">
              <a:buFont typeface="+mj-lt"/>
              <a:buAutoNum type="arabicPeriod"/>
            </a:pPr>
            <a:r>
              <a:rPr lang="ru-RU" b="1" i="0" dirty="0" err="1">
                <a:effectLst/>
                <a:latin typeface="ui-sans-serif"/>
              </a:rPr>
              <a:t>Липса</a:t>
            </a:r>
            <a:r>
              <a:rPr lang="ru-RU" b="1" i="0" dirty="0">
                <a:effectLst/>
                <a:latin typeface="ui-sans-serif"/>
              </a:rPr>
              <a:t> на единство:</a:t>
            </a:r>
            <a:r>
              <a:rPr lang="ru-RU" b="0" i="0" dirty="0">
                <a:effectLst/>
                <a:latin typeface="ui-sans-serif"/>
              </a:rPr>
              <a:t> Не </a:t>
            </a:r>
            <a:r>
              <a:rPr lang="ru-RU" b="0" i="0" dirty="0" err="1">
                <a:effectLst/>
                <a:latin typeface="ui-sans-serif"/>
              </a:rPr>
              <a:t>всички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класове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работят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като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организирано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цяло</a:t>
            </a:r>
            <a:r>
              <a:rPr lang="ru-RU" b="0" i="0" dirty="0">
                <a:effectLst/>
                <a:latin typeface="ui-sans-serif"/>
              </a:rPr>
              <a:t>; </a:t>
            </a:r>
            <a:r>
              <a:rPr lang="ru-RU" b="0" i="0" dirty="0" err="1">
                <a:effectLst/>
                <a:latin typeface="ui-sans-serif"/>
              </a:rPr>
              <a:t>някои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може</a:t>
            </a:r>
            <a:r>
              <a:rPr lang="ru-RU" b="0" i="0" dirty="0">
                <a:effectLst/>
                <a:latin typeface="ui-sans-serif"/>
              </a:rPr>
              <a:t> да </a:t>
            </a:r>
            <a:r>
              <a:rPr lang="ru-RU" b="0" i="0" dirty="0" err="1">
                <a:effectLst/>
                <a:latin typeface="ui-sans-serif"/>
              </a:rPr>
              <a:t>нямат</a:t>
            </a:r>
            <a:r>
              <a:rPr lang="ru-RU" b="0" i="0" dirty="0">
                <a:effectLst/>
                <a:latin typeface="ui-sans-serif"/>
              </a:rPr>
              <a:t> чувство за </a:t>
            </a:r>
            <a:r>
              <a:rPr lang="ru-RU" b="0" i="0" dirty="0" err="1">
                <a:effectLst/>
                <a:latin typeface="ui-sans-serif"/>
              </a:rPr>
              <a:t>принадлежност</a:t>
            </a:r>
            <a:r>
              <a:rPr lang="ru-RU" b="0" i="0" dirty="0">
                <a:effectLst/>
                <a:latin typeface="ui-sans-serif"/>
              </a:rPr>
              <a:t> или </a:t>
            </a:r>
            <a:r>
              <a:rPr lang="ru-RU" b="0" i="0" dirty="0" err="1">
                <a:effectLst/>
                <a:latin typeface="ui-sans-serif"/>
              </a:rPr>
              <a:t>колективна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идентичност</a:t>
            </a:r>
            <a:r>
              <a:rPr lang="ru-RU" b="0" i="0" dirty="0">
                <a:effectLst/>
                <a:latin typeface="ui-sans-serif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effectLst/>
                <a:latin typeface="ui-sans-serif"/>
              </a:rPr>
              <a:t>Неравномерно участие:</a:t>
            </a:r>
            <a:r>
              <a:rPr lang="ru-RU" b="0" i="0" dirty="0">
                <a:effectLst/>
                <a:latin typeface="ui-sans-serif"/>
              </a:rPr>
              <a:t> </a:t>
            </a:r>
            <a:r>
              <a:rPr lang="ru-RU" b="0" i="0" dirty="0" err="1">
                <a:effectLst/>
                <a:latin typeface="ui-sans-serif"/>
              </a:rPr>
              <a:t>Някои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ученици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може</a:t>
            </a:r>
            <a:r>
              <a:rPr lang="ru-RU" b="0" i="0" dirty="0">
                <a:effectLst/>
                <a:latin typeface="ui-sans-serif"/>
              </a:rPr>
              <a:t> да не </a:t>
            </a:r>
            <a:r>
              <a:rPr lang="ru-RU" b="0" i="0" dirty="0" err="1">
                <a:effectLst/>
                <a:latin typeface="ui-sans-serif"/>
              </a:rPr>
              <a:t>са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ангажирани</a:t>
            </a:r>
            <a:r>
              <a:rPr lang="ru-RU" b="0" i="0" dirty="0">
                <a:effectLst/>
                <a:latin typeface="ui-sans-serif"/>
              </a:rPr>
              <a:t> или да не </a:t>
            </a:r>
            <a:r>
              <a:rPr lang="ru-RU" b="0" i="0" dirty="0" err="1">
                <a:effectLst/>
                <a:latin typeface="ui-sans-serif"/>
              </a:rPr>
              <a:t>допринасят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еднакво</a:t>
            </a:r>
            <a:r>
              <a:rPr lang="ru-RU" b="0" i="0" dirty="0">
                <a:effectLst/>
                <a:latin typeface="ui-sans-serif"/>
              </a:rPr>
              <a:t> за успеха на </a:t>
            </a:r>
            <a:r>
              <a:rPr lang="ru-RU" b="0" i="0" dirty="0" err="1">
                <a:effectLst/>
                <a:latin typeface="ui-sans-serif"/>
              </a:rPr>
              <a:t>класа</a:t>
            </a:r>
            <a:r>
              <a:rPr lang="ru-RU" b="0" i="0" dirty="0">
                <a:effectLst/>
                <a:latin typeface="ui-sans-serif"/>
              </a:rPr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5092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090" y="268406"/>
            <a:ext cx="10353761" cy="837063"/>
          </a:xfrm>
        </p:spPr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Основи слабости в екипната работа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05" y="1091822"/>
            <a:ext cx="11123530" cy="5363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Слабост 1 – </a:t>
            </a:r>
            <a:r>
              <a:rPr lang="ru-RU" sz="24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Липса на доверие</a:t>
            </a: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Води до напрежение, обсъждания зад гърба и неискреност. 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Вследствие, фокусът върху работата е снижен, духът на екипите е нисък. 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Екипите, в които доверието липсва, губят неимоверно много време и енергия, за да се справят с поведението и вътрешните отношения в групата.</a:t>
            </a:r>
          </a:p>
          <a:p>
            <a:pPr marL="0" indent="0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да я преодолеем?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Чрез общи преживявания за продължителен период от време, множество случаи, в които хората доказват, че заслужават доверие, както и задълбочено разбиране на уникалните качества на членовете на екипа.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2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67" y="286604"/>
            <a:ext cx="11123530" cy="5363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Слабост 2 – </a:t>
            </a:r>
            <a:r>
              <a:rPr lang="bg-BG" sz="24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Страх от конфликти</a:t>
            </a: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Нежелани са конфликти на личностна основа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Желани и често нарочно предизвиквани са </a:t>
            </a:r>
            <a:r>
              <a:rPr lang="ru-RU" dirty="0">
                <a:effectLst/>
              </a:rPr>
              <a:t> 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конструктивни конфликти чрез сблъсъка на идеи, концепции и мнения, в разгара, на които се оформя истината</a:t>
            </a:r>
          </a:p>
          <a:p>
            <a:pPr marL="0" indent="0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да я преодолеем?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Изключително важна е ролята на лидера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Важно е лидерите да проявяват сдържаност, когато екипът влиза в конфликт. Много лидери трудно приемат подобна позиция, поради факта, че по време на конфликти, чувстват, че губят контрол върху екипите си, което възприемат като провал.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Необходимо е лидерът да дава личен пример за адекватно поведение по време на конфликт.</a:t>
            </a:r>
          </a:p>
        </p:txBody>
      </p:sp>
    </p:spTree>
    <p:extLst>
      <p:ext uri="{BB962C8B-B14F-4D97-AF65-F5344CB8AC3E}">
        <p14:creationId xmlns:p14="http://schemas.microsoft.com/office/powerpoint/2010/main" val="245780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67" y="286604"/>
            <a:ext cx="11123530" cy="5363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Слабост 3 – </a:t>
            </a:r>
            <a:r>
              <a:rPr lang="bg-BG" sz="28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Липса на ангажираност</a:t>
            </a: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Две са причините за липсата на ангажираност – желанието за постигане на пълно съгласие и нуждата от сигурност.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Търсенето на съгласие на всяка цена е негатив, който блокира дейността на екипа. Не е необходимо пълно общо съгласие, за да бъде взето дадено решение. Важното е, мнението на всички да бъде чуто и обсъдено, което създава готовност за сплотяване около бъдещото решение.</a:t>
            </a:r>
          </a:p>
          <a:p>
            <a:pPr marL="0" indent="0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да я преодолеем?</a:t>
            </a:r>
          </a:p>
          <a:p>
            <a:r>
              <a:rPr lang="ru-RU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Екипът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обсъжда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накратко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планове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 действие при </a:t>
            </a:r>
            <a:r>
              <a:rPr lang="ru-RU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непредвидени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обстоятелства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или в ситуация на най-</a:t>
            </a:r>
            <a:r>
              <a:rPr lang="ru-RU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лоши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възможен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сценарий. </a:t>
            </a:r>
          </a:p>
          <a:p>
            <a:r>
              <a:rPr lang="ru-RU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Страховете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се минимизират, когато членовете на екипа осъзнаят, че цената, която биха платили за неправилно решение е поносима и вредата – далеч по-малка, отколкото присъстващата във въображението им. </a:t>
            </a:r>
          </a:p>
        </p:txBody>
      </p:sp>
    </p:spTree>
    <p:extLst>
      <p:ext uri="{BB962C8B-B14F-4D97-AF65-F5344CB8AC3E}">
        <p14:creationId xmlns:p14="http://schemas.microsoft.com/office/powerpoint/2010/main" val="344985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67" y="286604"/>
            <a:ext cx="11123530" cy="5363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Слабост 4 – </a:t>
            </a:r>
            <a:r>
              <a:rPr lang="bg-BG" sz="24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Избягване търсенето на отговорност</a:t>
            </a: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Членовете на </a:t>
            </a:r>
            <a:r>
              <a:rPr lang="ru-RU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екипа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не са склонни да критикуват и посочват грешки на колегите си.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Има страх от личностни конфликти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Поражда се скрито негодувание към член на </a:t>
            </a:r>
            <a:r>
              <a:rPr lang="ru-RU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екипа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снижават се критериите за качество, правят се ненужни компромиси</a:t>
            </a:r>
          </a:p>
          <a:p>
            <a:pPr marL="0" indent="0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да я преодолеем?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Поощренията на екипа може да се обвържат с общата работа, а да не бъдат индивидуални.</a:t>
            </a:r>
          </a:p>
          <a:p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96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388" y="300252"/>
            <a:ext cx="11123530" cy="5363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Слабост 5 – </a:t>
            </a:r>
            <a:r>
              <a:rPr lang="bg-BG" sz="28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Отклоняване от резултатите</a:t>
            </a: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Когато член на екипа е съсредоточен върху собствения си комфорт и лични цели, а не върху екипните резултати.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Например той може да иска лично облагодетелстване, кариера, спокойствие и комфорт за сметка на влагането на усилия за постигане на екипната цел</a:t>
            </a:r>
          </a:p>
          <a:p>
            <a:pPr marL="0" indent="0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да я преодолеем?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Когато се дават награди поради това, че някой много се е трудил, независимо, че не са постигнати поставените цели, е лош знак – все едно му казваме, че постигането на целите в крайна сметка не е особено важно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Лидерът трябва да създаде атмосферата за съсредоточаване върху резултатите. Ако членовете на екипа почувстват, че се цени друго повече от резултатите, те ще го приемат като позволение за себе си.</a:t>
            </a:r>
          </a:p>
        </p:txBody>
      </p:sp>
    </p:spTree>
    <p:extLst>
      <p:ext uri="{BB962C8B-B14F-4D97-AF65-F5344CB8AC3E}">
        <p14:creationId xmlns:p14="http://schemas.microsoft.com/office/powerpoint/2010/main" val="112282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EC826-54AA-81BC-D31E-2FDA9B75B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FE79-ED2F-FFA8-9C97-624DB74F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dirty="0">
                <a:latin typeface="Arial Black" panose="020B0A04020102020204" pitchFamily="34" charset="0"/>
              </a:rPr>
              <a:t>Помислете</a:t>
            </a:r>
            <a:r>
              <a:rPr lang="bg-BG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5F86-186B-FF37-FD96-6551C96CB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44" y="2212584"/>
            <a:ext cx="10353762" cy="3695136"/>
          </a:xfrm>
        </p:spPr>
        <p:txBody>
          <a:bodyPr>
            <a:normAutofit/>
          </a:bodyPr>
          <a:lstStyle/>
          <a:p>
            <a:r>
              <a:rPr lang="bg-BG" sz="3200" dirty="0">
                <a:latin typeface="Arial" panose="020B0604020202020204" pitchFamily="34" charset="0"/>
                <a:cs typeface="Arial" panose="020B0604020202020204" pitchFamily="34" charset="0"/>
              </a:rPr>
              <a:t>Какви качества трябва да имам, за да бъда успешна част от един екип?</a:t>
            </a:r>
          </a:p>
        </p:txBody>
      </p:sp>
      <p:pic>
        <p:nvPicPr>
          <p:cNvPr id="7" name="Picture 6" descr="A cartoon face with blue eyes and a hand on a black background&#10;&#10;Description automatically generated">
            <a:extLst>
              <a:ext uri="{FF2B5EF4-FFF2-40B4-BE49-F238E27FC236}">
                <a16:creationId xmlns:a16="http://schemas.microsoft.com/office/drawing/2014/main" id="{9E75B3BF-5956-7084-7B9F-9806D22CA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138" y="3667327"/>
            <a:ext cx="1343529" cy="21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69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46E4-F1FD-994E-9093-C3E5A5F47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591671"/>
            <a:ext cx="10622098" cy="3827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Комуникация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Способността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общуваш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ясен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ефективен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начин е критично умение за работа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екип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Когато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работиш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други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хора, е важно 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предаваш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информация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достъпен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език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включва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изразяване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мислите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идеите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вербално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невербално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Отговорност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рамките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екипа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е важно 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разбираш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каква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твоята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лична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отговорност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положиш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усилия да 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изпълняваш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 цел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съвместната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работа 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бъде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успешна.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е най-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добрият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начин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постигане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обща цел.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Честност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бъдеш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честен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работата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екип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означава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умееш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преодоляваш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несъгласие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застанеш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зад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действията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решенията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си, дори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когато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били най-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правилните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Без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прозрачност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трудно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се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развие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доверие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екипа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следователно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работи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ефективно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96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46E4-F1FD-994E-9093-C3E5A5F47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591671"/>
            <a:ext cx="10622098" cy="3827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4. Активно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слушане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Активното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слушане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полагаш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усилия да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съсредоточиш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вниманието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си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върху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един или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няколко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човека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докато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говорят. Важно е да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умееш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задаваш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правилните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въпроси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за да си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сигурен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че си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разбрал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какво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точно се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изисква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от теб и от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другите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съвместната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работа.  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Емпатия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Съпричастността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колегите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позволи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разбереш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по-добре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мотиви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начин на действие.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знаеш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как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мисли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човекът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отсреща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общуваш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по-лесно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ефективно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 него.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по-бързо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можете 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стигнете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 консенсус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работата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върви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безпрепятствено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85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46E4-F1FD-994E-9093-C3E5A5F47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591671"/>
            <a:ext cx="10622098" cy="3827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Информираност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работата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екип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е важно да си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наясно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динамиката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всяко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време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Например,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един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човек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доминира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разговора или не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позволява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другите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споделят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идеи, е важно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балансът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се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възстанови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Намери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своето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място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екипа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помогни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другите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направят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същото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Разрешаване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Екипите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се справят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ежедневно – независимо дали 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просто,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осигуряване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достъп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нов член до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базата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данни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или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по-сложно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съвместно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планиране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проект. 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5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 Black" panose="020B0A04020102020204" pitchFamily="34" charset="0"/>
              </a:rPr>
              <a:t>Ще поговорим за: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148" y="2122959"/>
            <a:ext cx="10353762" cy="3695136"/>
          </a:xfrm>
        </p:spPr>
        <p:txBody>
          <a:bodyPr>
            <a:normAutofit fontScale="77500" lnSpcReduction="20000"/>
          </a:bodyPr>
          <a:lstStyle/>
          <a:p>
            <a:r>
              <a:rPr lang="bg-BG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„Екип“ и „Група“ – каква е разликата</a:t>
            </a:r>
          </a:p>
          <a:p>
            <a:r>
              <a:rPr lang="bg-BG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Фактори за успешна работа в екип</a:t>
            </a:r>
          </a:p>
          <a:p>
            <a:r>
              <a:rPr lang="bg-BG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Основни слабости в екипната работа и как да ги коригираме</a:t>
            </a:r>
          </a:p>
          <a:p>
            <a:r>
              <a:rPr lang="bg-BG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Ще споделите свой опит</a:t>
            </a:r>
          </a:p>
          <a:p>
            <a:r>
              <a:rPr lang="bg-BG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Основни роли в екипа</a:t>
            </a:r>
          </a:p>
          <a:p>
            <a:r>
              <a:rPr lang="bg-BG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Ще направите </a:t>
            </a:r>
            <a:r>
              <a:rPr lang="bg-BG" sz="3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психометричен</a:t>
            </a:r>
            <a:r>
              <a:rPr lang="bg-BG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тест на </a:t>
            </a:r>
            <a:r>
              <a:rPr lang="bg-BG" sz="3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Белбин</a:t>
            </a:r>
            <a:endParaRPr lang="bg-BG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Ще обсъдим резултатите</a:t>
            </a:r>
            <a:endParaRPr lang="bg-BG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06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655093"/>
            <a:ext cx="10353762" cy="5136107"/>
          </a:xfrm>
        </p:spPr>
        <p:txBody>
          <a:bodyPr>
            <a:normAutofit fontScale="92500" lnSpcReduction="10000"/>
          </a:bodyPr>
          <a:lstStyle/>
          <a:p>
            <a:r>
              <a:rPr lang="bg-BG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Световно известен е английски екип от изследователи, начело с </a:t>
            </a:r>
            <a:r>
              <a:rPr lang="bg-BG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проф. </a:t>
            </a:r>
            <a:r>
              <a:rPr lang="bg-BG" sz="2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Белбин</a:t>
            </a:r>
            <a:r>
              <a:rPr lang="bg-BG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занимаващи се с изследване на екипната работа и нейната ефективност. Те са обособили 9 екипни роли. </a:t>
            </a:r>
          </a:p>
          <a:p>
            <a:r>
              <a:rPr lang="bg-BG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Екипна роля – склонност към поведение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принос към екипа и взаимовръзка с останалите членове.</a:t>
            </a:r>
          </a:p>
          <a:p>
            <a:r>
              <a:rPr lang="bg-BG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Белбин</a:t>
            </a:r>
            <a:r>
              <a:rPr lang="bg-BG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разработва тест, който помага всеки да се определи за коя екипна роля е подходящ.</a:t>
            </a:r>
          </a:p>
          <a:p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Чрез този тест може да направите анализ на всичките ви служители и да установите какви типажи ви липсват, за да постигнете максимален баланс.</a:t>
            </a:r>
            <a:endParaRPr lang="bg-BG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18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88894"/>
          </a:xfrm>
        </p:spPr>
        <p:txBody>
          <a:bodyPr/>
          <a:lstStyle/>
          <a:p>
            <a:r>
              <a:rPr lang="bg-BG" dirty="0">
                <a:latin typeface="Arial Black" panose="020B0A04020102020204" pitchFamily="34" charset="0"/>
              </a:rPr>
              <a:t>Екипни роли според </a:t>
            </a:r>
            <a:r>
              <a:rPr lang="bg-BG" dirty="0" err="1">
                <a:latin typeface="Arial Black" panose="020B0A04020102020204" pitchFamily="34" charset="0"/>
              </a:rPr>
              <a:t>белбин</a:t>
            </a:r>
            <a:endParaRPr lang="bg-BG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694" y="1398495"/>
            <a:ext cx="10819322" cy="4849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Деветте екипни роли според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Белбин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са:</a:t>
            </a:r>
          </a:p>
          <a:p>
            <a:pPr lvl="1"/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Координатор</a:t>
            </a:r>
          </a:p>
          <a:p>
            <a:pPr lvl="1"/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Оформител</a:t>
            </a:r>
          </a:p>
          <a:p>
            <a:pPr lvl="1"/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Изпълнител</a:t>
            </a:r>
          </a:p>
          <a:p>
            <a:pPr lvl="1"/>
            <a:r>
              <a:rPr lang="bg-BG" sz="2200" dirty="0" err="1">
                <a:latin typeface="Arial" panose="020B0604020202020204" pitchFamily="34" charset="0"/>
                <a:cs typeface="Arial" panose="020B0604020202020204" pitchFamily="34" charset="0"/>
              </a:rPr>
              <a:t>Довършител</a:t>
            </a:r>
            <a:endParaRPr lang="bg-BG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Отборен играч</a:t>
            </a:r>
          </a:p>
          <a:p>
            <a:pPr lvl="1"/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Изследовател</a:t>
            </a:r>
          </a:p>
          <a:p>
            <a:pPr lvl="1"/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Иноватор</a:t>
            </a:r>
          </a:p>
          <a:p>
            <a:pPr lvl="1"/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Оценител</a:t>
            </a:r>
          </a:p>
          <a:p>
            <a:pPr lvl="1"/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</a:t>
            </a:r>
          </a:p>
          <a:p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6786776E-03E0-B468-FA71-C3EE678AF96F}"/>
              </a:ext>
            </a:extLst>
          </p:cNvPr>
          <p:cNvSpPr/>
          <p:nvPr/>
        </p:nvSpPr>
        <p:spPr>
          <a:xfrm>
            <a:off x="7857565" y="4251653"/>
            <a:ext cx="1689848" cy="171645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315B2C4-45CD-65B0-1618-E3BF1B373434}"/>
              </a:ext>
            </a:extLst>
          </p:cNvPr>
          <p:cNvSpPr/>
          <p:nvPr/>
        </p:nvSpPr>
        <p:spPr>
          <a:xfrm>
            <a:off x="8220635" y="1963271"/>
            <a:ext cx="2877671" cy="200809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Разпозна ли себе си?</a:t>
            </a:r>
          </a:p>
        </p:txBody>
      </p:sp>
    </p:spTree>
    <p:extLst>
      <p:ext uri="{BB962C8B-B14F-4D97-AF65-F5344CB8AC3E}">
        <p14:creationId xmlns:p14="http://schemas.microsoft.com/office/powerpoint/2010/main" val="1555689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 Black" panose="020B0A04020102020204" pitchFamily="34" charset="0"/>
              </a:rPr>
              <a:t>Екипни роли според </a:t>
            </a:r>
            <a:r>
              <a:rPr lang="bg-BG" dirty="0" err="1">
                <a:latin typeface="Arial Black" panose="020B0A04020102020204" pitchFamily="34" charset="0"/>
              </a:rPr>
              <a:t>белбин</a:t>
            </a:r>
            <a:endParaRPr lang="bg-BG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3" y="1935921"/>
            <a:ext cx="10819322" cy="3695136"/>
          </a:xfrm>
        </p:spPr>
        <p:txBody>
          <a:bodyPr>
            <a:noAutofit/>
          </a:bodyPr>
          <a:lstStyle/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На всеки слайд съм показал по една екипна роля и нейните характеристики.</a:t>
            </a:r>
          </a:p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Прочетете внимателно информацията за всяка и се замислете върху вашите личностни качества и поведение.</a:t>
            </a:r>
          </a:p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Опитайте да се „разпознаете“ в някоя от ролите, след което си запишете вашето предположение.</a:t>
            </a:r>
          </a:p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След малко ще направим Теста на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Белбин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и ще сравните вашето предположение с резултата, който тестът дава за вас.</a:t>
            </a:r>
          </a:p>
        </p:txBody>
      </p:sp>
    </p:spTree>
    <p:extLst>
      <p:ext uri="{BB962C8B-B14F-4D97-AF65-F5344CB8AC3E}">
        <p14:creationId xmlns:p14="http://schemas.microsoft.com/office/powerpoint/2010/main" val="225016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43436"/>
            <a:ext cx="10353761" cy="717176"/>
          </a:xfrm>
        </p:spPr>
        <p:txBody>
          <a:bodyPr/>
          <a:lstStyle/>
          <a:p>
            <a:r>
              <a:rPr lang="bg-BG" dirty="0"/>
              <a:t>Координатор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91670" y="1178310"/>
            <a:ext cx="10557428" cy="2004161"/>
            <a:chOff x="340483" y="1838254"/>
            <a:chExt cx="11554973" cy="27473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483" y="1838254"/>
              <a:ext cx="11554973" cy="11076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483" y="2945854"/>
              <a:ext cx="11553087" cy="163979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87F5EC1-C747-8B8F-72D9-0408015D5367}"/>
              </a:ext>
            </a:extLst>
          </p:cNvPr>
          <p:cNvSpPr txBox="1"/>
          <p:nvPr/>
        </p:nvSpPr>
        <p:spPr>
          <a:xfrm>
            <a:off x="309309" y="3611137"/>
            <a:ext cx="115627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Организира и ръководи дейностите на екипа.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Той 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обединяваща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сила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колектива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обикновено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радва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уважението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другите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уверени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авторитетни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добри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комуникатори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притежават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умението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впрегнат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нечий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талант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благото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екипа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Често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те определят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ролите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границите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другите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Слаби страни:</a:t>
            </a:r>
            <a:r>
              <a:rPr lang="bg-BG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Може да бъде възприеман като манипулативен. Понякога делегира твърде много работа на другите.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25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59976"/>
            <a:ext cx="10353761" cy="636495"/>
          </a:xfrm>
        </p:spPr>
        <p:txBody>
          <a:bodyPr/>
          <a:lstStyle/>
          <a:p>
            <a:r>
              <a:rPr lang="bg-BG" dirty="0"/>
              <a:t>оформител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grpSp>
        <p:nvGrpSpPr>
          <p:cNvPr id="6" name="Group 5"/>
          <p:cNvGrpSpPr/>
          <p:nvPr/>
        </p:nvGrpSpPr>
        <p:grpSpPr>
          <a:xfrm>
            <a:off x="582707" y="1274545"/>
            <a:ext cx="10487596" cy="2330280"/>
            <a:chOff x="313188" y="828320"/>
            <a:chExt cx="11554973" cy="26819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188" y="828320"/>
              <a:ext cx="11554973" cy="11076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188" y="1935921"/>
              <a:ext cx="11554973" cy="157432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E4B2DA-1133-CC66-8CED-2EC374146F91}"/>
              </a:ext>
            </a:extLst>
          </p:cNvPr>
          <p:cNvSpPr txBox="1"/>
          <p:nvPr/>
        </p:nvSpPr>
        <p:spPr>
          <a:xfrm>
            <a:off x="424980" y="3913182"/>
            <a:ext cx="1133138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Динамичен и мотивиран, преодолява препятствия.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Силно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ориентирани са към постиженията – искат резултати и впрягат другите да ги постигнат, което може да доведе до спорове.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Често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лидери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екипи.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 разлика от координаторите, които са социални лидери, оформителите са по-скоро агресивни и настъпателни лидери.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Слаби страни:</a:t>
            </a:r>
            <a:r>
              <a:rPr lang="bg-BG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Може да бъде нетърпелив и провокативен. Понякога проявява агресия или нетолерантност към грешки.</a:t>
            </a:r>
          </a:p>
          <a:p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92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59977"/>
            <a:ext cx="10353761" cy="1084730"/>
          </a:xfrm>
        </p:spPr>
        <p:txBody>
          <a:bodyPr/>
          <a:lstStyle/>
          <a:p>
            <a:r>
              <a:rPr lang="bg-BG" dirty="0"/>
              <a:t>изпълнител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grpSp>
        <p:nvGrpSpPr>
          <p:cNvPr id="8" name="Group 7"/>
          <p:cNvGrpSpPr/>
          <p:nvPr/>
        </p:nvGrpSpPr>
        <p:grpSpPr>
          <a:xfrm>
            <a:off x="637219" y="1344707"/>
            <a:ext cx="10478632" cy="1754185"/>
            <a:chOff x="340483" y="1469764"/>
            <a:chExt cx="11554973" cy="22212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483" y="1469764"/>
              <a:ext cx="11554973" cy="11076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483" y="2562221"/>
              <a:ext cx="11554973" cy="112876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29855" y="3759109"/>
            <a:ext cx="11354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Практичен и организиран, реализира плановете на практика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Той е лоялен и се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радва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всяка изпълнена задача, независимо дали 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харесва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или не.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Обича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реда и се чувства некомфортно от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промени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Слаби страни:</a:t>
            </a:r>
            <a:r>
              <a:rPr lang="bg-BG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Може да бъде твърде консервативен и не много отворен към нови идеи.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01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04800"/>
            <a:ext cx="10353761" cy="837775"/>
          </a:xfrm>
        </p:spPr>
        <p:txBody>
          <a:bodyPr/>
          <a:lstStyle/>
          <a:p>
            <a:r>
              <a:rPr lang="bg-BG" dirty="0" err="1"/>
              <a:t>довършител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24769" y="1446125"/>
            <a:ext cx="10599034" cy="1858234"/>
            <a:chOff x="340482" y="1838254"/>
            <a:chExt cx="11554974" cy="27264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483" y="1838254"/>
              <a:ext cx="11554973" cy="11076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482" y="2945855"/>
              <a:ext cx="11554973" cy="161888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24769" y="3553641"/>
            <a:ext cx="11532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Притесняват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 какво може да се обърка и не се успокояват, докато не проверят всеки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детайл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Фокусиран върху детайлите, завършва задачите до съвършенство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Никога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пропуска крайния срок и е много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подреден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Конкретно се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съсредоточава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детайлите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докато изпълнителите работят по цялостния план.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Слаби страни:</a:t>
            </a:r>
            <a:r>
              <a:rPr lang="bg-BG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Може да бъде прекалено загрижен и склонен към перфекционизъм. Трудно делегира задачи.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53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82159"/>
            <a:ext cx="10353761" cy="684642"/>
          </a:xfrm>
        </p:spPr>
        <p:txBody>
          <a:bodyPr/>
          <a:lstStyle/>
          <a:p>
            <a:r>
              <a:rPr lang="bg-BG" dirty="0"/>
              <a:t>Отборен играч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16572" y="1074068"/>
            <a:ext cx="10364410" cy="1850531"/>
            <a:chOff x="340482" y="1879269"/>
            <a:chExt cx="11554973" cy="27003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482" y="1879269"/>
              <a:ext cx="11554973" cy="11076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482" y="2945854"/>
              <a:ext cx="11554973" cy="163373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38529" y="3339956"/>
            <a:ext cx="10539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Дипломатичен и съдействащ.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Насърчава сътрудничеството и хармонията в екипа.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Неговото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присъствие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намалява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междуличностните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еконкурентен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понякога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нерешителен, но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изключително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важен за духа на екипа, особено в случай на криза.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Слаби страни:</a:t>
            </a:r>
            <a:r>
              <a:rPr lang="bg-BG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Може да бъде нерешителен в критични моменти. Понякога избягва конфликти.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09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95836"/>
            <a:ext cx="10353761" cy="770964"/>
          </a:xfrm>
        </p:spPr>
        <p:txBody>
          <a:bodyPr/>
          <a:lstStyle/>
          <a:p>
            <a:r>
              <a:rPr lang="bg-BG" dirty="0"/>
              <a:t>изследовател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5107" y="1181889"/>
            <a:ext cx="9940749" cy="2083909"/>
            <a:chOff x="340483" y="1838254"/>
            <a:chExt cx="11554973" cy="25687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483" y="1838254"/>
              <a:ext cx="11554973" cy="11076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483" y="2945854"/>
              <a:ext cx="11554973" cy="146114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13188" y="3592203"/>
            <a:ext cx="115549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Склонен да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търси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да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взема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идея от друг и да 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реализира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оптимистична натура, която влияе положително на мотивацията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екипа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много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контакти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често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контактува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външни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лица,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намира нови възможности за екипа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Слаби страни: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Твърде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много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разчита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стимули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околните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въпреки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често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зареждат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екипа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ентусиазмът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изследователя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спада без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подкрепа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екипа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Понякога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губи интерес,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когато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проектът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влезе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релси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bg-BG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9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34322"/>
            <a:ext cx="10353761" cy="836371"/>
          </a:xfrm>
        </p:spPr>
        <p:txBody>
          <a:bodyPr/>
          <a:lstStyle/>
          <a:p>
            <a:r>
              <a:rPr lang="bg-BG" dirty="0"/>
              <a:t>Иноватор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913793" y="1170693"/>
            <a:ext cx="10353763" cy="1948083"/>
            <a:chOff x="340482" y="1838254"/>
            <a:chExt cx="11554974" cy="26115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483" y="1838254"/>
              <a:ext cx="11554973" cy="11076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482" y="2945855"/>
              <a:ext cx="11554973" cy="150393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44229" y="3429000"/>
            <a:ext cx="108363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Това е човекът на идеите.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Генерира оригинални идеи и решения на сложни проблеми.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Творчески и нестандартен мислител.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Предпочита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работи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относително независимо и често нетрадиционно.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Чувствителен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критики и похвала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Слаби страни: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Склонен да отделя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прекалено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много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време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идеи,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разпалват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въображението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но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пасват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нуждите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колектива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Понякога може да се изолира от екипа.</a:t>
            </a: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0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 Black" panose="020B0A04020102020204" pitchFamily="34" charset="0"/>
              </a:rPr>
              <a:t>Какво е „ЕКИП“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ЕКИП</a:t>
            </a:r>
            <a:r>
              <a:rPr lang="bg-BG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целенасочено сформирана малка група от хора, които работят по изпълнение на обща цел.</a:t>
            </a:r>
          </a:p>
          <a:p>
            <a:endParaRPr lang="bg-BG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24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51012"/>
            <a:ext cx="10353761" cy="706597"/>
          </a:xfrm>
        </p:spPr>
        <p:txBody>
          <a:bodyPr/>
          <a:lstStyle/>
          <a:p>
            <a:r>
              <a:rPr lang="bg-BG" dirty="0"/>
              <a:t>оценител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913795" y="1220903"/>
            <a:ext cx="10236586" cy="1750322"/>
            <a:chOff x="340482" y="1838254"/>
            <a:chExt cx="11554974" cy="24048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483" y="1838254"/>
              <a:ext cx="11554973" cy="11076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482" y="2944256"/>
              <a:ext cx="11554973" cy="129881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32263" y="3807725"/>
            <a:ext cx="112048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Внимателно анализира идеи и преценява плюсовете и минусите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Предпазва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екипа от вземане на грешно решение.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Критикува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обективно – не заради самата критика, 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защото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видял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пропуск в плана.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Слаби страни: Може да изглежда прекалено критичен или нетактичен. Понякога му липсва ентусиазъм.</a:t>
            </a:r>
          </a:p>
          <a:p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8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564776"/>
          </a:xfrm>
        </p:spPr>
        <p:txBody>
          <a:bodyPr/>
          <a:lstStyle/>
          <a:p>
            <a:r>
              <a:rPr lang="bg-BG" dirty="0"/>
              <a:t>специалист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030941" y="1430660"/>
            <a:ext cx="9847463" cy="1828310"/>
            <a:chOff x="340482" y="1838254"/>
            <a:chExt cx="11554974" cy="24179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483" y="1838254"/>
              <a:ext cx="11554973" cy="11076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482" y="2945855"/>
              <a:ext cx="11554973" cy="131035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57023" y="3498510"/>
            <a:ext cx="11655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Устремен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към придобиването на високо специализирани познания или умения.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Проявява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истински интерес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неговата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сфера, но не и към работата на останалите.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Често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такива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хора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стават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добри мениджъри поради добрата им способност да взимат решения, базиращи се на дълбоките им познания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сферата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Слаби страни: Може да се фокусира твърде тясно върху своята област и да игнорира по-широката картина.</a:t>
            </a:r>
          </a:p>
        </p:txBody>
      </p:sp>
    </p:spTree>
    <p:extLst>
      <p:ext uri="{BB962C8B-B14F-4D97-AF65-F5344CB8AC3E}">
        <p14:creationId xmlns:p14="http://schemas.microsoft.com/office/powerpoint/2010/main" val="1072366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01" y="403741"/>
            <a:ext cx="8175614" cy="1875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Отидете на адрес:    </a:t>
            </a:r>
            <a:r>
              <a:rPr lang="en-US" sz="4300" dirty="0">
                <a:latin typeface="Arial Black" panose="020B0A04020102020204" pitchFamily="34" charset="0"/>
                <a:cs typeface="Arial" panose="020B0604020202020204" pitchFamily="34" charset="0"/>
              </a:rPr>
              <a:t>www.bgtest.eu</a:t>
            </a:r>
            <a:endParaRPr lang="bg-BG" sz="43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Влезте в раздел „</a:t>
            </a:r>
            <a:r>
              <a:rPr lang="bg-BG" sz="2800" dirty="0" err="1">
                <a:latin typeface="Arial" panose="020B0604020202020204" pitchFamily="34" charset="0"/>
                <a:cs typeface="Arial" panose="020B0604020202020204" pitchFamily="34" charset="0"/>
              </a:rPr>
              <a:t>Психометрични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тестове“</a:t>
            </a:r>
          </a:p>
          <a:p>
            <a:pPr marL="0" indent="0">
              <a:buNone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Изпълнете „</a:t>
            </a: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Работа в екип (тест на Белбин)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845" y="2279176"/>
            <a:ext cx="4566178" cy="423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5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360" y="89647"/>
            <a:ext cx="10353761" cy="1326321"/>
          </a:xfrm>
        </p:spPr>
        <p:txBody>
          <a:bodyPr/>
          <a:lstStyle/>
          <a:p>
            <a:r>
              <a:rPr lang="bg-BG" dirty="0">
                <a:effectLst/>
                <a:latin typeface="Arial Black" panose="020B0A04020102020204" pitchFamily="34" charset="0"/>
              </a:rPr>
              <a:t>Отличителни особености</a:t>
            </a:r>
            <a:endParaRPr lang="bg-BG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19" y="1581431"/>
            <a:ext cx="11197522" cy="5061415"/>
          </a:xfrm>
        </p:spPr>
        <p:txBody>
          <a:bodyPr>
            <a:normAutofit fontScale="9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ru-RU" sz="2400" b="1" i="0" dirty="0">
                <a:effectLst/>
                <a:latin typeface="ui-sans-serif"/>
              </a:rPr>
              <a:t> </a:t>
            </a:r>
            <a:r>
              <a:rPr lang="ru-RU" sz="2400" b="1" i="0" dirty="0">
                <a:solidFill>
                  <a:srgbClr val="FFFF00"/>
                </a:solidFill>
                <a:effectLst/>
                <a:latin typeface="ui-sans-serif"/>
              </a:rPr>
              <a:t>Обща цел</a:t>
            </a:r>
            <a:r>
              <a:rPr lang="ru-RU" sz="2400" b="1" i="0" dirty="0">
                <a:effectLst/>
                <a:latin typeface="ui-sans-serif"/>
              </a:rPr>
              <a:t>:</a:t>
            </a:r>
            <a:r>
              <a:rPr lang="ru-RU" sz="2400" b="0" i="0" dirty="0">
                <a:effectLst/>
                <a:latin typeface="ui-sans-serif"/>
              </a:rPr>
              <a:t> </a:t>
            </a:r>
            <a:r>
              <a:rPr lang="ru-RU" sz="2400" b="0" i="0" dirty="0" err="1">
                <a:effectLst/>
                <a:latin typeface="ui-sans-serif"/>
              </a:rPr>
              <a:t>Всички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членове</a:t>
            </a:r>
            <a:r>
              <a:rPr lang="ru-RU" sz="2400" b="0" i="0" dirty="0">
                <a:effectLst/>
                <a:latin typeface="ui-sans-serif"/>
              </a:rPr>
              <a:t> на </a:t>
            </a:r>
            <a:r>
              <a:rPr lang="ru-RU" sz="2400" b="0" i="0" dirty="0" err="1">
                <a:effectLst/>
                <a:latin typeface="ui-sans-serif"/>
              </a:rPr>
              <a:t>екипа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са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обединени</a:t>
            </a:r>
            <a:r>
              <a:rPr lang="ru-RU" sz="2400" b="0" i="0" dirty="0">
                <a:effectLst/>
                <a:latin typeface="ui-sans-serif"/>
              </a:rPr>
              <a:t> около конкретна цел или </a:t>
            </a:r>
            <a:r>
              <a:rPr lang="ru-RU" sz="2400" b="0" i="0" dirty="0" err="1">
                <a:effectLst/>
                <a:latin typeface="ui-sans-serif"/>
              </a:rPr>
              <a:t>мисия</a:t>
            </a:r>
            <a:r>
              <a:rPr lang="ru-RU" sz="2400" b="0" i="0" dirty="0">
                <a:effectLst/>
                <a:latin typeface="ui-sans-serif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effectLst/>
                <a:latin typeface="ui-sans-serif"/>
              </a:rPr>
              <a:t> </a:t>
            </a:r>
            <a:r>
              <a:rPr lang="ru-RU" sz="2400" b="1" dirty="0">
                <a:solidFill>
                  <a:srgbClr val="FFFF00"/>
                </a:solidFill>
                <a:effectLst/>
                <a:latin typeface="ui-sans-serif"/>
              </a:rPr>
              <a:t>Роли и </a:t>
            </a:r>
            <a:r>
              <a:rPr lang="ru-RU" sz="2400" b="1" dirty="0" err="1">
                <a:solidFill>
                  <a:srgbClr val="FFFF00"/>
                </a:solidFill>
                <a:effectLst/>
                <a:latin typeface="ui-sans-serif"/>
              </a:rPr>
              <a:t>отговорности</a:t>
            </a:r>
            <a:r>
              <a:rPr lang="ru-RU" sz="2400" b="1" i="0" dirty="0">
                <a:effectLst/>
                <a:latin typeface="ui-sans-serif"/>
              </a:rPr>
              <a:t>:</a:t>
            </a:r>
            <a:r>
              <a:rPr lang="ru-RU" sz="2400" b="0" i="0" dirty="0">
                <a:effectLst/>
                <a:latin typeface="ui-sans-serif"/>
              </a:rPr>
              <a:t> </a:t>
            </a:r>
            <a:r>
              <a:rPr lang="ru-RU" sz="2400" b="0" i="0" dirty="0" err="1">
                <a:effectLst/>
                <a:latin typeface="ui-sans-serif"/>
              </a:rPr>
              <a:t>Всеки</a:t>
            </a:r>
            <a:r>
              <a:rPr lang="ru-RU" sz="2400" b="0" i="0" dirty="0">
                <a:effectLst/>
                <a:latin typeface="ui-sans-serif"/>
              </a:rPr>
              <a:t> член </a:t>
            </a:r>
            <a:r>
              <a:rPr lang="ru-RU" sz="2400" b="0" i="0" dirty="0" err="1">
                <a:effectLst/>
                <a:latin typeface="ui-sans-serif"/>
              </a:rPr>
              <a:t>има</a:t>
            </a:r>
            <a:r>
              <a:rPr lang="ru-RU" sz="2400" b="0" i="0" dirty="0">
                <a:effectLst/>
                <a:latin typeface="ui-sans-serif"/>
              </a:rPr>
              <a:t> ясно определена роля и </a:t>
            </a:r>
            <a:r>
              <a:rPr lang="ru-RU" sz="2400" b="0" i="0" dirty="0" err="1">
                <a:effectLst/>
                <a:latin typeface="ui-sans-serif"/>
              </a:rPr>
              <a:t>отговорности</a:t>
            </a:r>
            <a:r>
              <a:rPr lang="ru-RU" sz="2400" b="0" i="0" dirty="0">
                <a:effectLst/>
                <a:latin typeface="ui-sans-serif"/>
              </a:rPr>
              <a:t>, </a:t>
            </a:r>
            <a:r>
              <a:rPr lang="ru-RU" sz="2400" b="0" i="0" dirty="0" err="1">
                <a:effectLst/>
                <a:latin typeface="ui-sans-serif"/>
              </a:rPr>
              <a:t>които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допринасят</a:t>
            </a:r>
            <a:r>
              <a:rPr lang="ru-RU" sz="2400" b="0" i="0" dirty="0">
                <a:effectLst/>
                <a:latin typeface="ui-sans-serif"/>
              </a:rPr>
              <a:t> за успеха на </a:t>
            </a:r>
            <a:r>
              <a:rPr lang="ru-RU" sz="2400" b="0" i="0" dirty="0" err="1">
                <a:effectLst/>
                <a:latin typeface="ui-sans-serif"/>
              </a:rPr>
              <a:t>екипа</a:t>
            </a:r>
            <a:r>
              <a:rPr lang="ru-RU" sz="2400" b="0" i="0" dirty="0">
                <a:effectLst/>
                <a:latin typeface="ui-sans-serif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effectLst/>
                <a:latin typeface="ui-sans-serif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  <a:latin typeface="ui-sans-serif"/>
              </a:rPr>
              <a:t>Комуникация</a:t>
            </a:r>
            <a:r>
              <a:rPr lang="ru-RU" sz="2400" b="1" i="0" dirty="0">
                <a:effectLst/>
                <a:latin typeface="ui-sans-serif"/>
              </a:rPr>
              <a:t>:</a:t>
            </a:r>
            <a:r>
              <a:rPr lang="ru-RU" sz="2400" b="0" i="0" dirty="0">
                <a:effectLst/>
                <a:latin typeface="ui-sans-serif"/>
              </a:rPr>
              <a:t> </a:t>
            </a:r>
            <a:r>
              <a:rPr lang="ru-RU" sz="2400" b="0" i="0" dirty="0" err="1">
                <a:effectLst/>
                <a:latin typeface="ui-sans-serif"/>
              </a:rPr>
              <a:t>Ефективната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комуникация</a:t>
            </a:r>
            <a:r>
              <a:rPr lang="ru-RU" sz="2400" b="0" i="0" dirty="0">
                <a:effectLst/>
                <a:latin typeface="ui-sans-serif"/>
              </a:rPr>
              <a:t> е </a:t>
            </a:r>
            <a:r>
              <a:rPr lang="ru-RU" sz="2400" b="0" i="0" dirty="0" err="1">
                <a:effectLst/>
                <a:latin typeface="ui-sans-serif"/>
              </a:rPr>
              <a:t>основен</a:t>
            </a:r>
            <a:r>
              <a:rPr lang="ru-RU" sz="2400" b="0" i="0" dirty="0">
                <a:effectLst/>
                <a:latin typeface="ui-sans-serif"/>
              </a:rPr>
              <a:t> фактор за </a:t>
            </a:r>
            <a:r>
              <a:rPr lang="ru-RU" sz="2400" b="0" i="0" dirty="0" err="1">
                <a:effectLst/>
                <a:latin typeface="ui-sans-serif"/>
              </a:rPr>
              <a:t>успешното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функциониране</a:t>
            </a:r>
            <a:r>
              <a:rPr lang="ru-RU" sz="2400" b="0" i="0" dirty="0">
                <a:effectLst/>
                <a:latin typeface="ui-sans-serif"/>
              </a:rPr>
              <a:t> на </a:t>
            </a:r>
            <a:r>
              <a:rPr lang="ru-RU" sz="2400" b="0" i="0" dirty="0" err="1">
                <a:effectLst/>
                <a:latin typeface="ui-sans-serif"/>
              </a:rPr>
              <a:t>екипа</a:t>
            </a:r>
            <a:r>
              <a:rPr lang="ru-RU" sz="2400" b="0" i="0" dirty="0">
                <a:effectLst/>
                <a:latin typeface="ui-sans-serif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effectLst/>
                <a:latin typeface="ui-sans-serif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  <a:latin typeface="ui-sans-serif"/>
              </a:rPr>
              <a:t>Сътрудничество</a:t>
            </a:r>
            <a:r>
              <a:rPr lang="ru-RU" sz="2400" b="1" i="0" dirty="0">
                <a:effectLst/>
                <a:latin typeface="ui-sans-serif"/>
              </a:rPr>
              <a:t>:</a:t>
            </a:r>
            <a:r>
              <a:rPr lang="ru-RU" sz="2400" b="0" i="0" dirty="0">
                <a:effectLst/>
                <a:latin typeface="ui-sans-serif"/>
              </a:rPr>
              <a:t> </a:t>
            </a:r>
            <a:r>
              <a:rPr lang="ru-RU" sz="2400" b="0" i="0" dirty="0" err="1">
                <a:effectLst/>
                <a:latin typeface="ui-sans-serif"/>
              </a:rPr>
              <a:t>Членовете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работят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заедно</a:t>
            </a:r>
            <a:r>
              <a:rPr lang="ru-RU" sz="2400" b="0" i="0" dirty="0">
                <a:effectLst/>
                <a:latin typeface="ui-sans-serif"/>
              </a:rPr>
              <a:t>, подкрепят се взаимно и </a:t>
            </a:r>
            <a:r>
              <a:rPr lang="ru-RU" sz="2400" b="0" i="0" dirty="0" err="1">
                <a:effectLst/>
                <a:latin typeface="ui-sans-serif"/>
              </a:rPr>
              <a:t>обединяват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усилията</a:t>
            </a:r>
            <a:r>
              <a:rPr lang="ru-RU" sz="2400" b="0" i="0" dirty="0">
                <a:effectLst/>
                <a:latin typeface="ui-sans-serif"/>
              </a:rPr>
              <a:t> си.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effectLst/>
                <a:latin typeface="ui-sans-serif"/>
              </a:rPr>
              <a:t> </a:t>
            </a:r>
            <a:r>
              <a:rPr lang="ru-RU" sz="2400" b="1" dirty="0">
                <a:solidFill>
                  <a:srgbClr val="FFFF00"/>
                </a:solidFill>
                <a:effectLst/>
                <a:latin typeface="ui-sans-serif"/>
              </a:rPr>
              <a:t>Доверие</a:t>
            </a:r>
            <a:r>
              <a:rPr lang="ru-RU" sz="2400" b="1" i="0" dirty="0">
                <a:effectLst/>
                <a:latin typeface="ui-sans-serif"/>
              </a:rPr>
              <a:t>:</a:t>
            </a:r>
            <a:r>
              <a:rPr lang="ru-RU" sz="2400" b="0" i="0" dirty="0">
                <a:effectLst/>
                <a:latin typeface="ui-sans-serif"/>
              </a:rPr>
              <a:t> </a:t>
            </a:r>
            <a:r>
              <a:rPr lang="ru-RU" sz="2400" b="0" i="0" dirty="0" err="1">
                <a:effectLst/>
                <a:latin typeface="ui-sans-serif"/>
              </a:rPr>
              <a:t>Взаимното</a:t>
            </a:r>
            <a:r>
              <a:rPr lang="ru-RU" sz="2400" b="0" i="0" dirty="0">
                <a:effectLst/>
                <a:latin typeface="ui-sans-serif"/>
              </a:rPr>
              <a:t> доверие и уважение </a:t>
            </a:r>
            <a:r>
              <a:rPr lang="ru-RU" sz="2400" b="0" i="0" dirty="0" err="1">
                <a:effectLst/>
                <a:latin typeface="ui-sans-serif"/>
              </a:rPr>
              <a:t>създават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здравословна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работна</a:t>
            </a:r>
            <a:r>
              <a:rPr lang="ru-RU" sz="2400" b="0" i="0" dirty="0">
                <a:effectLst/>
                <a:latin typeface="ui-sans-serif"/>
              </a:rPr>
              <a:t> среда.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effectLst/>
                <a:latin typeface="ui-sans-serif"/>
              </a:rPr>
              <a:t> </a:t>
            </a:r>
            <a:r>
              <a:rPr lang="ru-RU" sz="2400" b="1" dirty="0">
                <a:solidFill>
                  <a:srgbClr val="FFFF00"/>
                </a:solidFill>
                <a:effectLst/>
                <a:latin typeface="ui-sans-serif"/>
              </a:rPr>
              <a:t>Разнообразие от умения</a:t>
            </a:r>
            <a:r>
              <a:rPr lang="ru-RU" sz="2400" b="1" i="0" dirty="0">
                <a:effectLst/>
                <a:latin typeface="ui-sans-serif"/>
              </a:rPr>
              <a:t>:</a:t>
            </a:r>
            <a:r>
              <a:rPr lang="ru-RU" sz="2400" b="0" i="0" dirty="0">
                <a:effectLst/>
                <a:latin typeface="ui-sans-serif"/>
              </a:rPr>
              <a:t> </a:t>
            </a:r>
            <a:r>
              <a:rPr lang="ru-RU" sz="2400" b="0" i="0" dirty="0" err="1">
                <a:effectLst/>
                <a:latin typeface="ui-sans-serif"/>
              </a:rPr>
              <a:t>Успешните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екипи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включват</a:t>
            </a:r>
            <a:r>
              <a:rPr lang="ru-RU" sz="2400" b="0" i="0" dirty="0">
                <a:effectLst/>
                <a:latin typeface="ui-sans-serif"/>
              </a:rPr>
              <a:t> хора с </a:t>
            </a:r>
            <a:r>
              <a:rPr lang="ru-RU" sz="2400" b="0" i="0" dirty="0" err="1">
                <a:effectLst/>
                <a:latin typeface="ui-sans-serif"/>
              </a:rPr>
              <a:t>различни</a:t>
            </a:r>
            <a:r>
              <a:rPr lang="ru-RU" sz="2400" b="0" i="0" dirty="0">
                <a:effectLst/>
                <a:latin typeface="ui-sans-serif"/>
              </a:rPr>
              <a:t> компетенции и </a:t>
            </a:r>
            <a:r>
              <a:rPr lang="ru-RU" sz="2400" b="0" i="0" dirty="0" err="1">
                <a:effectLst/>
                <a:latin typeface="ui-sans-serif"/>
              </a:rPr>
              <a:t>гледни</a:t>
            </a:r>
            <a:r>
              <a:rPr lang="ru-RU" sz="2400" b="0" i="0" dirty="0">
                <a:effectLst/>
                <a:latin typeface="ui-sans-serif"/>
              </a:rPr>
              <a:t> точки, </a:t>
            </a:r>
            <a:r>
              <a:rPr lang="ru-RU" sz="2400" b="0" i="0" dirty="0" err="1">
                <a:effectLst/>
                <a:latin typeface="ui-sans-serif"/>
              </a:rPr>
              <a:t>които</a:t>
            </a:r>
            <a:r>
              <a:rPr lang="ru-RU" sz="2400" b="0" i="0" dirty="0">
                <a:effectLst/>
                <a:latin typeface="ui-sans-serif"/>
              </a:rPr>
              <a:t> се </a:t>
            </a:r>
            <a:r>
              <a:rPr lang="ru-RU" sz="2400" b="0" i="0" dirty="0" err="1">
                <a:effectLst/>
                <a:latin typeface="ui-sans-serif"/>
              </a:rPr>
              <a:t>допълват</a:t>
            </a:r>
            <a:r>
              <a:rPr lang="ru-RU" sz="2400" b="0" i="0" dirty="0">
                <a:effectLst/>
                <a:latin typeface="ui-sans-serif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effectLst/>
                <a:latin typeface="ui-sans-serif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  <a:latin typeface="ui-sans-serif"/>
              </a:rPr>
              <a:t>Отчетност</a:t>
            </a:r>
            <a:r>
              <a:rPr lang="ru-RU" sz="2400" b="1" i="0" dirty="0">
                <a:effectLst/>
                <a:latin typeface="ui-sans-serif"/>
              </a:rPr>
              <a:t>:</a:t>
            </a:r>
            <a:r>
              <a:rPr lang="ru-RU" sz="2400" b="0" i="0" dirty="0">
                <a:effectLst/>
                <a:latin typeface="ui-sans-serif"/>
              </a:rPr>
              <a:t> </a:t>
            </a:r>
            <a:r>
              <a:rPr lang="ru-RU" sz="2400" b="0" i="0" dirty="0" err="1">
                <a:effectLst/>
                <a:latin typeface="ui-sans-serif"/>
              </a:rPr>
              <a:t>Всеки</a:t>
            </a:r>
            <a:r>
              <a:rPr lang="ru-RU" sz="2400" b="0" i="0" dirty="0">
                <a:effectLst/>
                <a:latin typeface="ui-sans-serif"/>
              </a:rPr>
              <a:t> член на </a:t>
            </a:r>
            <a:r>
              <a:rPr lang="ru-RU" sz="2400" b="0" i="0" dirty="0" err="1">
                <a:effectLst/>
                <a:latin typeface="ui-sans-serif"/>
              </a:rPr>
              <a:t>екипа</a:t>
            </a:r>
            <a:r>
              <a:rPr lang="ru-RU" sz="2400" b="0" i="0" dirty="0">
                <a:effectLst/>
                <a:latin typeface="ui-sans-serif"/>
              </a:rPr>
              <a:t> поема </a:t>
            </a:r>
            <a:r>
              <a:rPr lang="ru-RU" sz="2400" b="0" i="0" dirty="0" err="1">
                <a:effectLst/>
                <a:latin typeface="ui-sans-serif"/>
              </a:rPr>
              <a:t>отговорност</a:t>
            </a:r>
            <a:r>
              <a:rPr lang="ru-RU" sz="2400" b="0" i="0" dirty="0">
                <a:effectLst/>
                <a:latin typeface="ui-sans-serif"/>
              </a:rPr>
              <a:t> за </a:t>
            </a:r>
            <a:r>
              <a:rPr lang="ru-RU" sz="2400" b="0" i="0" dirty="0" err="1">
                <a:effectLst/>
                <a:latin typeface="ui-sans-serif"/>
              </a:rPr>
              <a:t>своите</a:t>
            </a:r>
            <a:r>
              <a:rPr lang="ru-RU" sz="2400" b="0" i="0" dirty="0">
                <a:effectLst/>
                <a:latin typeface="ui-sans-serif"/>
              </a:rPr>
              <a:t> действия и принос </a:t>
            </a:r>
            <a:r>
              <a:rPr lang="ru-RU" sz="2400" b="0" i="0" dirty="0" err="1">
                <a:effectLst/>
                <a:latin typeface="ui-sans-serif"/>
              </a:rPr>
              <a:t>към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общата</a:t>
            </a:r>
            <a:r>
              <a:rPr lang="ru-RU" sz="2400" b="0" i="0" dirty="0">
                <a:effectLst/>
                <a:latin typeface="ui-sans-serif"/>
              </a:rPr>
              <a:t> цел.</a:t>
            </a:r>
          </a:p>
          <a:p>
            <a:endParaRPr lang="bg-BG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4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 Black" panose="020B0A04020102020204" pitchFamily="34" charset="0"/>
              </a:rPr>
              <a:t>Кое е определящо за работата на екипа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зависимост от това как са </a:t>
            </a:r>
            <a:r>
              <a:rPr lang="bg-BG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разпределени задачите </a:t>
            </a:r>
            <a:r>
              <a:rPr lang="bg-BG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-BG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си взаимодействат хората</a:t>
            </a:r>
            <a:r>
              <a:rPr lang="bg-BG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работата по проекта може да протича с различна скорост. Основни фактори за това са:</a:t>
            </a:r>
          </a:p>
          <a:p>
            <a:pPr marL="896938" lvl="0"/>
            <a:r>
              <a:rPr lang="bg-BG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личностните качества на хората</a:t>
            </a:r>
          </a:p>
          <a:p>
            <a:pPr marL="896938" lvl="0"/>
            <a:r>
              <a:rPr lang="bg-BG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колко са мотивирани</a:t>
            </a:r>
          </a:p>
          <a:p>
            <a:pPr marL="896938" lvl="0"/>
            <a:r>
              <a:rPr lang="bg-BG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си взаимодействат</a:t>
            </a:r>
          </a:p>
          <a:p>
            <a:pPr marL="896938" lvl="0"/>
            <a:r>
              <a:rPr lang="bg-BG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са разпределени задачите</a:t>
            </a:r>
          </a:p>
          <a:p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8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dirty="0">
                <a:latin typeface="Arial Black" panose="020B0A04020102020204" pitchFamily="34" charset="0"/>
              </a:rPr>
              <a:t>Запомнете</a:t>
            </a:r>
            <a:endParaRPr lang="bg-BG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добро функциониране на екипа от определящо значение е </a:t>
            </a:r>
            <a:r>
              <a:rPr lang="bg-BG" sz="2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възлаганите задачи да са съобразени с личностните качества на всеки човек</a:t>
            </a:r>
            <a:r>
              <a:rPr lang="bg-BG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0621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>
                <a:latin typeface="Arial Black" panose="020B0A04020102020204" pitchFamily="34" charset="0"/>
              </a:rPr>
              <a:t>Предимства на екипната работа</a:t>
            </a:r>
            <a:endParaRPr lang="bg-BG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148" y="1935920"/>
            <a:ext cx="10982370" cy="4518667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 err="1">
                <a:solidFill>
                  <a:srgbClr val="FFFF00"/>
                </a:solidFill>
                <a:effectLst/>
                <a:latin typeface="ui-sans-serif"/>
              </a:rPr>
              <a:t>По-добри</a:t>
            </a:r>
            <a:r>
              <a:rPr lang="ru-RU" sz="2400" b="1" i="0" dirty="0">
                <a:solidFill>
                  <a:srgbClr val="FFFF00"/>
                </a:solidFill>
                <a:effectLst/>
                <a:latin typeface="ui-sans-serif"/>
              </a:rPr>
              <a:t> </a:t>
            </a:r>
            <a:r>
              <a:rPr lang="ru-RU" sz="2400" b="1" i="0" dirty="0" err="1">
                <a:solidFill>
                  <a:srgbClr val="FFFF00"/>
                </a:solidFill>
                <a:effectLst/>
                <a:latin typeface="ui-sans-serif"/>
              </a:rPr>
              <a:t>резултати</a:t>
            </a:r>
            <a:r>
              <a:rPr lang="ru-RU" sz="2400" b="1" i="0" dirty="0">
                <a:effectLst/>
                <a:latin typeface="ui-sans-serif"/>
              </a:rPr>
              <a:t>:</a:t>
            </a:r>
            <a:r>
              <a:rPr lang="ru-RU" sz="2400" b="0" i="0" dirty="0">
                <a:effectLst/>
                <a:latin typeface="ui-sans-serif"/>
              </a:rPr>
              <a:t> </a:t>
            </a:r>
            <a:r>
              <a:rPr lang="ru-RU" sz="2400" b="0" i="0" dirty="0" err="1">
                <a:effectLst/>
                <a:latin typeface="ui-sans-serif"/>
              </a:rPr>
              <a:t>Екипът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съчетава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различни</a:t>
            </a:r>
            <a:r>
              <a:rPr lang="ru-RU" sz="2400" b="0" i="0" dirty="0">
                <a:effectLst/>
                <a:latin typeface="ui-sans-serif"/>
              </a:rPr>
              <a:t> умения и идеи, </a:t>
            </a:r>
            <a:r>
              <a:rPr lang="ru-RU" sz="2400" b="0" i="0" dirty="0" err="1">
                <a:effectLst/>
                <a:latin typeface="ui-sans-serif"/>
              </a:rPr>
              <a:t>което</a:t>
            </a:r>
            <a:r>
              <a:rPr lang="ru-RU" sz="2400" b="0" i="0" dirty="0">
                <a:effectLst/>
                <a:latin typeface="ui-sans-serif"/>
              </a:rPr>
              <a:t> води до </a:t>
            </a:r>
            <a:r>
              <a:rPr lang="ru-RU" sz="2400" b="0" i="0" dirty="0" err="1">
                <a:effectLst/>
                <a:latin typeface="ui-sans-serif"/>
              </a:rPr>
              <a:t>по-креативни</a:t>
            </a:r>
            <a:r>
              <a:rPr lang="ru-RU" sz="2400" b="0" i="0" dirty="0">
                <a:effectLst/>
                <a:latin typeface="ui-sans-serif"/>
              </a:rPr>
              <a:t> и </a:t>
            </a:r>
            <a:r>
              <a:rPr lang="ru-RU" sz="2400" b="0" i="0" dirty="0" err="1">
                <a:effectLst/>
                <a:latin typeface="ui-sans-serif"/>
              </a:rPr>
              <a:t>ефективни</a:t>
            </a:r>
            <a:r>
              <a:rPr lang="ru-RU" sz="2400" b="0" i="0" dirty="0">
                <a:effectLst/>
                <a:latin typeface="ui-sans-serif"/>
              </a:rPr>
              <a:t> решения.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 err="1">
                <a:solidFill>
                  <a:srgbClr val="FFFF00"/>
                </a:solidFill>
                <a:effectLst/>
                <a:latin typeface="ui-sans-serif"/>
              </a:rPr>
              <a:t>Подкрепа</a:t>
            </a:r>
            <a:r>
              <a:rPr lang="ru-RU" sz="2400" b="1" i="0" dirty="0">
                <a:effectLst/>
                <a:latin typeface="ui-sans-serif"/>
              </a:rPr>
              <a:t>:</a:t>
            </a:r>
            <a:r>
              <a:rPr lang="ru-RU" sz="2400" b="0" i="0" dirty="0">
                <a:effectLst/>
                <a:latin typeface="ui-sans-serif"/>
              </a:rPr>
              <a:t> </a:t>
            </a:r>
            <a:r>
              <a:rPr lang="ru-RU" sz="2400" b="0" i="0" dirty="0" err="1">
                <a:effectLst/>
                <a:latin typeface="ui-sans-serif"/>
              </a:rPr>
              <a:t>Членовете</a:t>
            </a:r>
            <a:r>
              <a:rPr lang="ru-RU" sz="2400" b="0" i="0" dirty="0">
                <a:effectLst/>
                <a:latin typeface="ui-sans-serif"/>
              </a:rPr>
              <a:t> си </a:t>
            </a:r>
            <a:r>
              <a:rPr lang="ru-RU" sz="2400" b="0" i="0" dirty="0" err="1">
                <a:effectLst/>
                <a:latin typeface="ui-sans-serif"/>
              </a:rPr>
              <a:t>помагат</a:t>
            </a:r>
            <a:r>
              <a:rPr lang="ru-RU" sz="2400" b="0" i="0" dirty="0">
                <a:effectLst/>
                <a:latin typeface="ui-sans-serif"/>
              </a:rPr>
              <a:t> взаимно и </a:t>
            </a:r>
            <a:r>
              <a:rPr lang="ru-RU" sz="2400" b="0" i="0" dirty="0" err="1">
                <a:effectLst/>
                <a:latin typeface="ui-sans-serif"/>
              </a:rPr>
              <a:t>споделят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отговорностите</a:t>
            </a:r>
            <a:r>
              <a:rPr lang="ru-RU" sz="2400" b="0" i="0" dirty="0"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effectLst/>
                <a:latin typeface="ui-sans-serif"/>
              </a:rPr>
              <a:t>Развитие на умения</a:t>
            </a:r>
            <a:r>
              <a:rPr lang="ru-RU" sz="2400" b="1" i="0" dirty="0">
                <a:effectLst/>
                <a:latin typeface="ui-sans-serif"/>
              </a:rPr>
              <a:t>:</a:t>
            </a:r>
            <a:r>
              <a:rPr lang="ru-RU" sz="2400" b="0" i="0" dirty="0">
                <a:effectLst/>
                <a:latin typeface="ui-sans-serif"/>
              </a:rPr>
              <a:t> </a:t>
            </a:r>
            <a:r>
              <a:rPr lang="ru-RU" sz="2400" b="0" i="0" dirty="0" err="1">
                <a:effectLst/>
                <a:latin typeface="ui-sans-serif"/>
              </a:rPr>
              <a:t>Работата</a:t>
            </a:r>
            <a:r>
              <a:rPr lang="ru-RU" sz="2400" b="0" i="0" dirty="0">
                <a:effectLst/>
                <a:latin typeface="ui-sans-serif"/>
              </a:rPr>
              <a:t> в </a:t>
            </a:r>
            <a:r>
              <a:rPr lang="ru-RU" sz="2400" b="0" i="0" dirty="0" err="1">
                <a:effectLst/>
                <a:latin typeface="ui-sans-serif"/>
              </a:rPr>
              <a:t>екип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развива</a:t>
            </a:r>
            <a:r>
              <a:rPr lang="ru-RU" sz="2400" b="0" i="0" dirty="0">
                <a:effectLst/>
                <a:latin typeface="ui-sans-serif"/>
              </a:rPr>
              <a:t> </a:t>
            </a:r>
            <a:r>
              <a:rPr lang="ru-RU" sz="2400" b="0" i="0" dirty="0" err="1">
                <a:effectLst/>
                <a:latin typeface="ui-sans-serif"/>
              </a:rPr>
              <a:t>комуникационни</a:t>
            </a:r>
            <a:r>
              <a:rPr lang="ru-RU" sz="2400" b="0" i="0" dirty="0">
                <a:effectLst/>
                <a:latin typeface="ui-sans-serif"/>
              </a:rPr>
              <a:t>, </a:t>
            </a:r>
            <a:r>
              <a:rPr lang="ru-RU" sz="2400" b="0" i="0" dirty="0" err="1">
                <a:effectLst/>
                <a:latin typeface="ui-sans-serif"/>
              </a:rPr>
              <a:t>лидерски</a:t>
            </a:r>
            <a:r>
              <a:rPr lang="ru-RU" sz="2400" b="0" i="0" dirty="0">
                <a:effectLst/>
                <a:latin typeface="ui-sans-serif"/>
              </a:rPr>
              <a:t> и </a:t>
            </a:r>
            <a:r>
              <a:rPr lang="ru-RU" sz="2400" b="0" i="0" dirty="0" err="1">
                <a:effectLst/>
                <a:latin typeface="ui-sans-serif"/>
              </a:rPr>
              <a:t>организационни</a:t>
            </a:r>
            <a:r>
              <a:rPr lang="ru-RU" sz="2400" b="0" i="0" dirty="0">
                <a:effectLst/>
                <a:latin typeface="ui-sans-serif"/>
              </a:rPr>
              <a:t> умения.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effectLst/>
                <a:latin typeface="ui-sans-serif"/>
              </a:rPr>
              <a:t>Мотивация</a:t>
            </a:r>
            <a:r>
              <a:rPr lang="ru-RU" sz="2400" b="1" dirty="0">
                <a:effectLst/>
                <a:latin typeface="ui-sans-serif"/>
              </a:rPr>
              <a:t>: </a:t>
            </a:r>
            <a:r>
              <a:rPr lang="ru-RU" sz="2400" dirty="0" err="1">
                <a:effectLst/>
                <a:latin typeface="ui-sans-serif"/>
              </a:rPr>
              <a:t>Когато</a:t>
            </a:r>
            <a:r>
              <a:rPr lang="ru-RU" sz="2400" dirty="0">
                <a:effectLst/>
                <a:latin typeface="ui-sans-serif"/>
              </a:rPr>
              <a:t> </a:t>
            </a:r>
            <a:r>
              <a:rPr lang="ru-RU" sz="2400" dirty="0" err="1">
                <a:effectLst/>
                <a:latin typeface="ui-sans-serif"/>
              </a:rPr>
              <a:t>хората</a:t>
            </a:r>
            <a:r>
              <a:rPr lang="ru-RU" sz="2400" dirty="0">
                <a:effectLst/>
                <a:latin typeface="ui-sans-serif"/>
              </a:rPr>
              <a:t> </a:t>
            </a:r>
            <a:r>
              <a:rPr lang="ru-RU" sz="2400" dirty="0" err="1">
                <a:effectLst/>
                <a:latin typeface="ui-sans-serif"/>
              </a:rPr>
              <a:t>работят</a:t>
            </a:r>
            <a:r>
              <a:rPr lang="ru-RU" sz="2400" dirty="0">
                <a:effectLst/>
                <a:latin typeface="ui-sans-serif"/>
              </a:rPr>
              <a:t> </a:t>
            </a:r>
            <a:r>
              <a:rPr lang="ru-RU" sz="2400" dirty="0" err="1">
                <a:effectLst/>
                <a:latin typeface="ui-sans-serif"/>
              </a:rPr>
              <a:t>заедно</a:t>
            </a:r>
            <a:r>
              <a:rPr lang="ru-RU" sz="2400" dirty="0">
                <a:effectLst/>
                <a:latin typeface="ui-sans-serif"/>
              </a:rPr>
              <a:t>, те </a:t>
            </a:r>
            <a:r>
              <a:rPr lang="ru-RU" sz="2400" dirty="0" err="1">
                <a:effectLst/>
                <a:latin typeface="ui-sans-serif"/>
              </a:rPr>
              <a:t>често</a:t>
            </a:r>
            <a:r>
              <a:rPr lang="ru-RU" sz="2400" dirty="0">
                <a:effectLst/>
                <a:latin typeface="ui-sans-serif"/>
              </a:rPr>
              <a:t> се </a:t>
            </a:r>
            <a:r>
              <a:rPr lang="ru-RU" sz="2400" dirty="0" err="1">
                <a:effectLst/>
                <a:latin typeface="ui-sans-serif"/>
              </a:rPr>
              <a:t>чувстват</a:t>
            </a:r>
            <a:r>
              <a:rPr lang="ru-RU" sz="2400" dirty="0">
                <a:effectLst/>
                <a:latin typeface="ui-sans-serif"/>
              </a:rPr>
              <a:t> </a:t>
            </a:r>
            <a:r>
              <a:rPr lang="ru-RU" sz="2400" dirty="0" err="1">
                <a:effectLst/>
                <a:latin typeface="ui-sans-serif"/>
              </a:rPr>
              <a:t>по-ангажирани</a:t>
            </a:r>
            <a:r>
              <a:rPr lang="ru-RU" sz="2400" dirty="0">
                <a:effectLst/>
                <a:latin typeface="ui-sans-serif"/>
              </a:rPr>
              <a:t> и </a:t>
            </a:r>
            <a:r>
              <a:rPr lang="ru-RU" sz="2400" dirty="0" err="1">
                <a:effectLst/>
                <a:latin typeface="ui-sans-serif"/>
              </a:rPr>
              <a:t>мотивирани</a:t>
            </a:r>
            <a:r>
              <a:rPr lang="ru-RU" sz="2400" dirty="0">
                <a:effectLst/>
                <a:latin typeface="ui-sans-serif"/>
              </a:rPr>
              <a:t>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FFFF00"/>
                </a:solidFill>
                <a:effectLst/>
                <a:latin typeface="ui-sans-serif"/>
              </a:rPr>
              <a:t>Сплотеност</a:t>
            </a:r>
            <a:r>
              <a:rPr lang="ru-RU" sz="2400" dirty="0">
                <a:effectLst/>
                <a:latin typeface="ui-sans-serif"/>
              </a:rPr>
              <a:t>: </a:t>
            </a:r>
            <a:r>
              <a:rPr lang="ru-RU" sz="2400" dirty="0" err="1">
                <a:effectLst/>
                <a:latin typeface="ui-sans-serif"/>
              </a:rPr>
              <a:t>Работата</a:t>
            </a:r>
            <a:r>
              <a:rPr lang="ru-RU" sz="2400" dirty="0">
                <a:effectLst/>
                <a:latin typeface="ui-sans-serif"/>
              </a:rPr>
              <a:t> в </a:t>
            </a:r>
            <a:r>
              <a:rPr lang="ru-RU" sz="2400" dirty="0" err="1">
                <a:effectLst/>
                <a:latin typeface="ui-sans-serif"/>
              </a:rPr>
              <a:t>екип</a:t>
            </a:r>
            <a:r>
              <a:rPr lang="ru-RU" sz="2400" dirty="0">
                <a:effectLst/>
                <a:latin typeface="ui-sans-serif"/>
              </a:rPr>
              <a:t> </a:t>
            </a:r>
            <a:r>
              <a:rPr lang="ru-RU" sz="2400" dirty="0" err="1">
                <a:effectLst/>
                <a:latin typeface="ui-sans-serif"/>
              </a:rPr>
              <a:t>изгражда</a:t>
            </a:r>
            <a:r>
              <a:rPr lang="ru-RU" sz="2400" dirty="0">
                <a:effectLst/>
                <a:latin typeface="ui-sans-serif"/>
              </a:rPr>
              <a:t> доверие и </a:t>
            </a:r>
            <a:r>
              <a:rPr lang="ru-RU" sz="2400" dirty="0" err="1">
                <a:effectLst/>
                <a:latin typeface="ui-sans-serif"/>
              </a:rPr>
              <a:t>по-силни</a:t>
            </a:r>
            <a:r>
              <a:rPr lang="ru-RU" sz="2400" dirty="0">
                <a:effectLst/>
                <a:latin typeface="ui-sans-serif"/>
              </a:rPr>
              <a:t> </a:t>
            </a:r>
            <a:r>
              <a:rPr lang="ru-RU" sz="2400" dirty="0" err="1">
                <a:effectLst/>
                <a:latin typeface="ui-sans-serif"/>
              </a:rPr>
              <a:t>връзки</a:t>
            </a:r>
            <a:r>
              <a:rPr lang="ru-RU" sz="2400" dirty="0">
                <a:effectLst/>
                <a:latin typeface="ui-sans-serif"/>
              </a:rPr>
              <a:t> между </a:t>
            </a:r>
            <a:r>
              <a:rPr lang="ru-RU" sz="2400" dirty="0" err="1">
                <a:effectLst/>
                <a:latin typeface="ui-sans-serif"/>
              </a:rPr>
              <a:t>хората</a:t>
            </a:r>
            <a:r>
              <a:rPr lang="ru-RU" sz="2400" dirty="0">
                <a:effectLst/>
                <a:latin typeface="ui-sans-serif"/>
              </a:rPr>
              <a:t>, </a:t>
            </a:r>
            <a:r>
              <a:rPr lang="ru-RU" sz="2400" dirty="0" err="1">
                <a:effectLst/>
                <a:latin typeface="ui-sans-serif"/>
              </a:rPr>
              <a:t>което</a:t>
            </a:r>
            <a:r>
              <a:rPr lang="ru-RU" sz="2400" dirty="0">
                <a:effectLst/>
                <a:latin typeface="ui-sans-serif"/>
              </a:rPr>
              <a:t> </a:t>
            </a:r>
            <a:r>
              <a:rPr lang="ru-RU" sz="2400" dirty="0" err="1">
                <a:effectLst/>
                <a:latin typeface="ui-sans-serif"/>
              </a:rPr>
              <a:t>подобрява</a:t>
            </a:r>
            <a:r>
              <a:rPr lang="ru-RU" sz="2400" dirty="0">
                <a:effectLst/>
                <a:latin typeface="ui-sans-serif"/>
              </a:rPr>
              <a:t> </a:t>
            </a:r>
            <a:r>
              <a:rPr lang="ru-RU" sz="2400" dirty="0" err="1">
                <a:effectLst/>
                <a:latin typeface="ui-sans-serif"/>
              </a:rPr>
              <a:t>работната</a:t>
            </a:r>
            <a:r>
              <a:rPr lang="ru-RU" sz="2400" dirty="0">
                <a:effectLst/>
                <a:latin typeface="ui-sans-serif"/>
              </a:rPr>
              <a:t> среда и </a:t>
            </a:r>
            <a:r>
              <a:rPr lang="ru-RU" sz="2400" dirty="0" err="1">
                <a:effectLst/>
                <a:latin typeface="ui-sans-serif"/>
              </a:rPr>
              <a:t>намалява</a:t>
            </a:r>
            <a:r>
              <a:rPr lang="ru-RU" sz="2400" dirty="0">
                <a:effectLst/>
                <a:latin typeface="ui-sans-serif"/>
              </a:rPr>
              <a:t> </a:t>
            </a:r>
            <a:r>
              <a:rPr lang="ru-RU" sz="2400" dirty="0" err="1">
                <a:effectLst/>
                <a:latin typeface="ui-sans-serif"/>
              </a:rPr>
              <a:t>конфликтите</a:t>
            </a:r>
            <a:r>
              <a:rPr lang="ru-RU" sz="2400" dirty="0">
                <a:effectLst/>
                <a:latin typeface="ui-sans-serif"/>
              </a:rPr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9192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229B-AE23-627D-B75D-7A4063739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dirty="0">
                <a:latin typeface="Arial Black" panose="020B0A04020102020204" pitchFamily="34" charset="0"/>
              </a:rPr>
              <a:t>Помислете</a:t>
            </a:r>
            <a:r>
              <a:rPr lang="bg-BG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3B087-2012-ABF5-65BE-7A62D6181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238" y="2884937"/>
            <a:ext cx="10353762" cy="3695136"/>
          </a:xfrm>
        </p:spPr>
        <p:txBody>
          <a:bodyPr>
            <a:normAutofit/>
          </a:bodyPr>
          <a:lstStyle/>
          <a:p>
            <a:r>
              <a:rPr lang="bg-BG" sz="3200" dirty="0"/>
              <a:t>Класът в училище екип ли е или не?</a:t>
            </a:r>
          </a:p>
        </p:txBody>
      </p:sp>
      <p:pic>
        <p:nvPicPr>
          <p:cNvPr id="7" name="Picture 6" descr="A cartoon face with blue eyes and a hand on a black background&#10;&#10;Description automatically generated">
            <a:extLst>
              <a:ext uri="{FF2B5EF4-FFF2-40B4-BE49-F238E27FC236}">
                <a16:creationId xmlns:a16="http://schemas.microsoft.com/office/drawing/2014/main" id="{E0E38675-68A7-E57F-D7E5-E5BCB75E1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138" y="3667327"/>
            <a:ext cx="1343529" cy="21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0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229B-AE23-627D-B75D-7A406373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Arial Black" panose="020B0A04020102020204" pitchFamily="34" charset="0"/>
              </a:rPr>
              <a:t>Класът</a:t>
            </a:r>
            <a:r>
              <a:rPr lang="ru-RU" sz="3200" dirty="0">
                <a:latin typeface="Arial Black" panose="020B0A04020102020204" pitchFamily="34" charset="0"/>
              </a:rPr>
              <a:t> е </a:t>
            </a:r>
            <a:r>
              <a:rPr lang="ru-RU" sz="3200" dirty="0" err="1">
                <a:latin typeface="Arial Black" panose="020B0A04020102020204" pitchFamily="34" charset="0"/>
              </a:rPr>
              <a:t>екип</a:t>
            </a:r>
            <a:r>
              <a:rPr lang="ru-RU" sz="3200" dirty="0">
                <a:latin typeface="Arial Black" panose="020B0A04020102020204" pitchFamily="34" charset="0"/>
              </a:rPr>
              <a:t>: </a:t>
            </a:r>
            <a:r>
              <a:rPr lang="ru-RU" sz="3200" dirty="0" err="1">
                <a:latin typeface="Arial Black" panose="020B0A04020102020204" pitchFamily="34" charset="0"/>
              </a:rPr>
              <a:t>Защо</a:t>
            </a:r>
            <a:r>
              <a:rPr lang="ru-RU" sz="3200" dirty="0">
                <a:latin typeface="Arial Black" panose="020B0A04020102020204" pitchFamily="34" charset="0"/>
              </a:rPr>
              <a:t> да?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099C35-C43B-00D9-9842-C852AA804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71" y="2096064"/>
            <a:ext cx="10523486" cy="3695136"/>
          </a:xfrm>
        </p:spPr>
        <p:txBody>
          <a:bodyPr>
            <a:normAutofit fontScale="9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ru-RU" b="1" i="0" dirty="0">
                <a:effectLst/>
                <a:latin typeface="ui-sans-serif"/>
              </a:rPr>
              <a:t>Обща цел:</a:t>
            </a:r>
            <a:r>
              <a:rPr lang="ru-RU" b="0" i="0" dirty="0">
                <a:effectLst/>
                <a:latin typeface="ui-sans-serif"/>
              </a:rPr>
              <a:t> </a:t>
            </a:r>
            <a:r>
              <a:rPr lang="ru-RU" b="0" i="0" dirty="0" err="1">
                <a:effectLst/>
                <a:latin typeface="ui-sans-serif"/>
              </a:rPr>
              <a:t>Всички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ученици</a:t>
            </a:r>
            <a:r>
              <a:rPr lang="ru-RU" b="0" i="0" dirty="0">
                <a:effectLst/>
                <a:latin typeface="ui-sans-serif"/>
              </a:rPr>
              <a:t> в </a:t>
            </a:r>
            <a:r>
              <a:rPr lang="ru-RU" b="0" i="0" dirty="0" err="1">
                <a:effectLst/>
                <a:latin typeface="ui-sans-serif"/>
              </a:rPr>
              <a:t>класа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имат</a:t>
            </a:r>
            <a:r>
              <a:rPr lang="ru-RU" b="0" i="0" dirty="0">
                <a:effectLst/>
                <a:latin typeface="ui-sans-serif"/>
              </a:rPr>
              <a:t> общи цели — да учат, да се </a:t>
            </a:r>
            <a:r>
              <a:rPr lang="ru-RU" b="0" i="0" dirty="0" err="1">
                <a:effectLst/>
                <a:latin typeface="ui-sans-serif"/>
              </a:rPr>
              <a:t>развиват</a:t>
            </a:r>
            <a:r>
              <a:rPr lang="ru-RU" b="0" i="0" dirty="0">
                <a:effectLst/>
                <a:latin typeface="ui-sans-serif"/>
              </a:rPr>
              <a:t> и да </a:t>
            </a:r>
            <a:r>
              <a:rPr lang="ru-RU" b="0" i="0" dirty="0" err="1">
                <a:effectLst/>
                <a:latin typeface="ui-sans-serif"/>
              </a:rPr>
              <a:t>постигат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добри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резултати</a:t>
            </a:r>
            <a:r>
              <a:rPr lang="ru-RU" b="0" i="0" dirty="0">
                <a:effectLst/>
                <a:latin typeface="ui-sans-serif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1" i="0" dirty="0" err="1">
                <a:effectLst/>
                <a:latin typeface="ui-sans-serif"/>
              </a:rPr>
              <a:t>Сътрудничество</a:t>
            </a:r>
            <a:r>
              <a:rPr lang="ru-RU" b="1" i="0" dirty="0">
                <a:effectLst/>
                <a:latin typeface="ui-sans-serif"/>
              </a:rPr>
              <a:t>:</a:t>
            </a:r>
            <a:r>
              <a:rPr lang="ru-RU" b="0" i="0" dirty="0">
                <a:effectLst/>
                <a:latin typeface="ui-sans-serif"/>
              </a:rPr>
              <a:t> </a:t>
            </a:r>
            <a:r>
              <a:rPr lang="ru-RU" b="0" i="0" dirty="0" err="1">
                <a:effectLst/>
                <a:latin typeface="ui-sans-serif"/>
              </a:rPr>
              <a:t>Учениците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често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работят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заедно</a:t>
            </a:r>
            <a:r>
              <a:rPr lang="ru-RU" b="0" i="0" dirty="0">
                <a:effectLst/>
                <a:latin typeface="ui-sans-serif"/>
              </a:rPr>
              <a:t> по </a:t>
            </a:r>
            <a:r>
              <a:rPr lang="ru-RU" b="0" i="0" dirty="0" err="1">
                <a:effectLst/>
                <a:latin typeface="ui-sans-serif"/>
              </a:rPr>
              <a:t>проекти</a:t>
            </a:r>
            <a:r>
              <a:rPr lang="ru-RU" b="0" i="0" dirty="0">
                <a:effectLst/>
                <a:latin typeface="ui-sans-serif"/>
              </a:rPr>
              <a:t> или задачи, </a:t>
            </a:r>
            <a:r>
              <a:rPr lang="ru-RU" b="0" i="0" dirty="0" err="1">
                <a:effectLst/>
                <a:latin typeface="ui-sans-serif"/>
              </a:rPr>
              <a:t>което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изисква</a:t>
            </a:r>
            <a:r>
              <a:rPr lang="ru-RU" b="0" i="0" dirty="0">
                <a:effectLst/>
                <a:latin typeface="ui-sans-serif"/>
              </a:rPr>
              <a:t> координация и </a:t>
            </a:r>
            <a:r>
              <a:rPr lang="ru-RU" b="0" i="0" dirty="0" err="1">
                <a:effectLst/>
                <a:latin typeface="ui-sans-serif"/>
              </a:rPr>
              <a:t>взаимопомощ</a:t>
            </a:r>
            <a:r>
              <a:rPr lang="ru-RU" b="0" i="0" dirty="0">
                <a:effectLst/>
                <a:latin typeface="ui-sans-serif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effectLst/>
                <a:latin typeface="ui-sans-serif"/>
              </a:rPr>
              <a:t>Лидерство:</a:t>
            </a:r>
            <a:r>
              <a:rPr lang="ru-RU" b="0" i="0" dirty="0">
                <a:effectLst/>
                <a:latin typeface="ui-sans-serif"/>
              </a:rPr>
              <a:t> </a:t>
            </a:r>
            <a:r>
              <a:rPr lang="ru-RU" b="0" i="0" dirty="0" err="1">
                <a:effectLst/>
                <a:latin typeface="ui-sans-serif"/>
              </a:rPr>
              <a:t>Учителят</a:t>
            </a:r>
            <a:r>
              <a:rPr lang="ru-RU" b="0" i="0" dirty="0">
                <a:effectLst/>
                <a:latin typeface="ui-sans-serif"/>
              </a:rPr>
              <a:t> действа </a:t>
            </a:r>
            <a:r>
              <a:rPr lang="ru-RU" b="0" i="0" dirty="0" err="1">
                <a:effectLst/>
                <a:latin typeface="ui-sans-serif"/>
              </a:rPr>
              <a:t>като</a:t>
            </a:r>
            <a:r>
              <a:rPr lang="ru-RU" b="0" i="0" dirty="0">
                <a:effectLst/>
                <a:latin typeface="ui-sans-serif"/>
              </a:rPr>
              <a:t> лидер, </a:t>
            </a:r>
            <a:r>
              <a:rPr lang="ru-RU" b="0" i="0" dirty="0" err="1">
                <a:effectLst/>
                <a:latin typeface="ui-sans-serif"/>
              </a:rPr>
              <a:t>който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насочва</a:t>
            </a:r>
            <a:r>
              <a:rPr lang="ru-RU" b="0" i="0" dirty="0">
                <a:effectLst/>
                <a:latin typeface="ui-sans-serif"/>
              </a:rPr>
              <a:t>, </a:t>
            </a:r>
            <a:r>
              <a:rPr lang="ru-RU" b="0" i="0" dirty="0" err="1">
                <a:effectLst/>
                <a:latin typeface="ui-sans-serif"/>
              </a:rPr>
              <a:t>мотивира</a:t>
            </a:r>
            <a:r>
              <a:rPr lang="ru-RU" b="0" i="0" dirty="0">
                <a:effectLst/>
                <a:latin typeface="ui-sans-serif"/>
              </a:rPr>
              <a:t> и </a:t>
            </a:r>
            <a:r>
              <a:rPr lang="ru-RU" b="0" i="0" dirty="0" err="1">
                <a:effectLst/>
                <a:latin typeface="ui-sans-serif"/>
              </a:rPr>
              <a:t>подкрепя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класа</a:t>
            </a:r>
            <a:r>
              <a:rPr lang="ru-RU" b="0" i="0" dirty="0">
                <a:effectLst/>
                <a:latin typeface="ui-sans-serif"/>
              </a:rPr>
              <a:t>. </a:t>
            </a:r>
            <a:r>
              <a:rPr lang="ru-RU" b="0" i="0" dirty="0" err="1">
                <a:effectLst/>
                <a:latin typeface="ui-sans-serif"/>
              </a:rPr>
              <a:t>Понякога</a:t>
            </a:r>
            <a:r>
              <a:rPr lang="ru-RU" b="0" i="0" dirty="0">
                <a:effectLst/>
                <a:latin typeface="ui-sans-serif"/>
              </a:rPr>
              <a:t> и </a:t>
            </a:r>
            <a:r>
              <a:rPr lang="ru-RU" b="0" i="0" dirty="0" err="1">
                <a:effectLst/>
                <a:latin typeface="ui-sans-serif"/>
              </a:rPr>
              <a:t>ученици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могат</a:t>
            </a:r>
            <a:r>
              <a:rPr lang="ru-RU" b="0" i="0" dirty="0">
                <a:effectLst/>
                <a:latin typeface="ui-sans-serif"/>
              </a:rPr>
              <a:t> да </a:t>
            </a:r>
            <a:r>
              <a:rPr lang="ru-RU" b="0" i="0" dirty="0" err="1">
                <a:effectLst/>
                <a:latin typeface="ui-sans-serif"/>
              </a:rPr>
              <a:t>поемат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лидерски</a:t>
            </a:r>
            <a:r>
              <a:rPr lang="ru-RU" b="0" i="0" dirty="0">
                <a:effectLst/>
                <a:latin typeface="ui-sans-serif"/>
              </a:rPr>
              <a:t> роли.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effectLst/>
                <a:latin typeface="ui-sans-serif"/>
              </a:rPr>
              <a:t>Роли и </a:t>
            </a:r>
            <a:r>
              <a:rPr lang="ru-RU" b="1" i="0" dirty="0" err="1">
                <a:effectLst/>
                <a:latin typeface="ui-sans-serif"/>
              </a:rPr>
              <a:t>отговорности</a:t>
            </a:r>
            <a:r>
              <a:rPr lang="ru-RU" b="1" i="0" dirty="0">
                <a:effectLst/>
                <a:latin typeface="ui-sans-serif"/>
              </a:rPr>
              <a:t>:</a:t>
            </a:r>
            <a:r>
              <a:rPr lang="ru-RU" b="0" i="0" dirty="0">
                <a:effectLst/>
                <a:latin typeface="ui-sans-serif"/>
              </a:rPr>
              <a:t> </a:t>
            </a:r>
            <a:r>
              <a:rPr lang="ru-RU" b="0" i="0" dirty="0" err="1">
                <a:effectLst/>
                <a:latin typeface="ui-sans-serif"/>
              </a:rPr>
              <a:t>Всеки</a:t>
            </a:r>
            <a:r>
              <a:rPr lang="ru-RU" b="0" i="0" dirty="0">
                <a:effectLst/>
                <a:latin typeface="ui-sans-serif"/>
              </a:rPr>
              <a:t> ученик </a:t>
            </a:r>
            <a:r>
              <a:rPr lang="ru-RU" b="0" i="0" dirty="0" err="1">
                <a:effectLst/>
                <a:latin typeface="ui-sans-serif"/>
              </a:rPr>
              <a:t>има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своите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задължения</a:t>
            </a:r>
            <a:r>
              <a:rPr lang="ru-RU" b="0" i="0" dirty="0">
                <a:effectLst/>
                <a:latin typeface="ui-sans-serif"/>
              </a:rPr>
              <a:t> — да </a:t>
            </a:r>
            <a:r>
              <a:rPr lang="ru-RU" b="0" i="0" dirty="0" err="1">
                <a:effectLst/>
                <a:latin typeface="ui-sans-serif"/>
              </a:rPr>
              <a:t>изпълнява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домашните</a:t>
            </a:r>
            <a:r>
              <a:rPr lang="ru-RU" b="0" i="0" dirty="0">
                <a:effectLst/>
                <a:latin typeface="ui-sans-serif"/>
              </a:rPr>
              <a:t> си задачи, да </a:t>
            </a:r>
            <a:r>
              <a:rPr lang="ru-RU" b="0" i="0" dirty="0" err="1">
                <a:effectLst/>
                <a:latin typeface="ui-sans-serif"/>
              </a:rPr>
              <a:t>спазва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правилата</a:t>
            </a:r>
            <a:r>
              <a:rPr lang="ru-RU" b="0" i="0" dirty="0">
                <a:effectLst/>
                <a:latin typeface="ui-sans-serif"/>
              </a:rPr>
              <a:t> и да </a:t>
            </a:r>
            <a:r>
              <a:rPr lang="ru-RU" b="0" i="0" dirty="0" err="1">
                <a:effectLst/>
                <a:latin typeface="ui-sans-serif"/>
              </a:rPr>
              <a:t>допринася</a:t>
            </a:r>
            <a:r>
              <a:rPr lang="ru-RU" b="0" i="0" dirty="0">
                <a:effectLst/>
                <a:latin typeface="ui-sans-serif"/>
              </a:rPr>
              <a:t> за </a:t>
            </a:r>
            <a:r>
              <a:rPr lang="ru-RU" b="0" i="0" dirty="0" err="1">
                <a:effectLst/>
                <a:latin typeface="ui-sans-serif"/>
              </a:rPr>
              <a:t>класната</a:t>
            </a:r>
            <a:r>
              <a:rPr lang="ru-RU" b="0" i="0" dirty="0">
                <a:effectLst/>
                <a:latin typeface="ui-sans-serif"/>
              </a:rPr>
              <a:t> среда.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effectLst/>
                <a:latin typeface="ui-sans-serif"/>
              </a:rPr>
              <a:t>Общ дух и </a:t>
            </a:r>
            <a:r>
              <a:rPr lang="ru-RU" b="1" i="0" dirty="0" err="1">
                <a:effectLst/>
                <a:latin typeface="ui-sans-serif"/>
              </a:rPr>
              <a:t>култура</a:t>
            </a:r>
            <a:r>
              <a:rPr lang="ru-RU" b="1" i="0" dirty="0">
                <a:effectLst/>
                <a:latin typeface="ui-sans-serif"/>
              </a:rPr>
              <a:t>:</a:t>
            </a:r>
            <a:r>
              <a:rPr lang="ru-RU" b="0" i="0" dirty="0">
                <a:effectLst/>
                <a:latin typeface="ui-sans-serif"/>
              </a:rPr>
              <a:t> </a:t>
            </a:r>
            <a:r>
              <a:rPr lang="ru-RU" b="0" i="0" dirty="0" err="1">
                <a:effectLst/>
                <a:latin typeface="ui-sans-serif"/>
              </a:rPr>
              <a:t>Класовете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често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изграждат</a:t>
            </a:r>
            <a:r>
              <a:rPr lang="ru-RU" b="0" i="0" dirty="0">
                <a:effectLst/>
                <a:latin typeface="ui-sans-serif"/>
              </a:rPr>
              <a:t> своя </a:t>
            </a:r>
            <a:r>
              <a:rPr lang="ru-RU" b="0" i="0" dirty="0" err="1">
                <a:effectLst/>
                <a:latin typeface="ui-sans-serif"/>
              </a:rPr>
              <a:t>собствена</a:t>
            </a:r>
            <a:r>
              <a:rPr lang="ru-RU" b="0" i="0" dirty="0">
                <a:effectLst/>
                <a:latin typeface="ui-sans-serif"/>
              </a:rPr>
              <a:t> </a:t>
            </a:r>
            <a:r>
              <a:rPr lang="ru-RU" b="0" i="0" dirty="0" err="1">
                <a:effectLst/>
                <a:latin typeface="ui-sans-serif"/>
              </a:rPr>
              <a:t>култура</a:t>
            </a:r>
            <a:r>
              <a:rPr lang="ru-RU" b="0" i="0" dirty="0">
                <a:effectLst/>
                <a:latin typeface="ui-sans-serif"/>
              </a:rPr>
              <a:t>, традиции и начин на </a:t>
            </a:r>
            <a:r>
              <a:rPr lang="ru-RU" b="0" i="0" dirty="0" err="1">
                <a:effectLst/>
                <a:latin typeface="ui-sans-serif"/>
              </a:rPr>
              <a:t>общуване</a:t>
            </a:r>
            <a:r>
              <a:rPr lang="ru-RU" b="0" i="0" dirty="0">
                <a:effectLst/>
                <a:latin typeface="ui-sans-serif"/>
              </a:rPr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22990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204</TotalTime>
  <Words>2260</Words>
  <Application>Microsoft Office PowerPoint</Application>
  <PresentationFormat>Widescreen</PresentationFormat>
  <Paragraphs>184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Arial</vt:lpstr>
      <vt:lpstr>Arial Black</vt:lpstr>
      <vt:lpstr>Bookman Old Style</vt:lpstr>
      <vt:lpstr>Rockwell</vt:lpstr>
      <vt:lpstr>ui-sans-serif</vt:lpstr>
      <vt:lpstr>Damask</vt:lpstr>
      <vt:lpstr>ЕКИПНА и групова РАБОТА</vt:lpstr>
      <vt:lpstr>Ще поговорим за:</vt:lpstr>
      <vt:lpstr>Какво е „ЕКИП“</vt:lpstr>
      <vt:lpstr>Отличителни особености</vt:lpstr>
      <vt:lpstr>Кое е определящо за работата на екипа</vt:lpstr>
      <vt:lpstr>Запомнете</vt:lpstr>
      <vt:lpstr>Предимства на екипната работа</vt:lpstr>
      <vt:lpstr>Помислете…</vt:lpstr>
      <vt:lpstr>Класът е екип: Защо да?</vt:lpstr>
      <vt:lpstr>Класът Не екип: Защо НЕ?</vt:lpstr>
      <vt:lpstr>Основи слабости в екипната работа</vt:lpstr>
      <vt:lpstr>PowerPoint Presentation</vt:lpstr>
      <vt:lpstr>PowerPoint Presentation</vt:lpstr>
      <vt:lpstr>PowerPoint Presentation</vt:lpstr>
      <vt:lpstr>PowerPoint Presentation</vt:lpstr>
      <vt:lpstr>Помислете…</vt:lpstr>
      <vt:lpstr>PowerPoint Presentation</vt:lpstr>
      <vt:lpstr>PowerPoint Presentation</vt:lpstr>
      <vt:lpstr>PowerPoint Presentation</vt:lpstr>
      <vt:lpstr>PowerPoint Presentation</vt:lpstr>
      <vt:lpstr>Екипни роли според белбин</vt:lpstr>
      <vt:lpstr>Екипни роли според белбин</vt:lpstr>
      <vt:lpstr>Координатор</vt:lpstr>
      <vt:lpstr>оформител</vt:lpstr>
      <vt:lpstr>изпълнител</vt:lpstr>
      <vt:lpstr>довършител</vt:lpstr>
      <vt:lpstr>Отборен играч</vt:lpstr>
      <vt:lpstr>изследовател</vt:lpstr>
      <vt:lpstr>Иноватор</vt:lpstr>
      <vt:lpstr>оценител</vt:lpstr>
      <vt:lpstr>специалист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ЕКИПНА РАБОТА</dc:title>
  <dc:creator>Asenov</dc:creator>
  <cp:lastModifiedBy>Krasimir Kirilov</cp:lastModifiedBy>
  <cp:revision>8</cp:revision>
  <dcterms:created xsi:type="dcterms:W3CDTF">2021-05-05T10:16:07Z</dcterms:created>
  <dcterms:modified xsi:type="dcterms:W3CDTF">2024-11-25T13:23:49Z</dcterms:modified>
</cp:coreProperties>
</file>